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57" r:id="rId3"/>
    <p:sldId id="261" r:id="rId4"/>
    <p:sldId id="262" r:id="rId5"/>
    <p:sldId id="258" r:id="rId6"/>
    <p:sldId id="266" r:id="rId7"/>
    <p:sldId id="267" r:id="rId8"/>
    <p:sldId id="269" r:id="rId9"/>
    <p:sldId id="259" r:id="rId10"/>
    <p:sldId id="260"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E6BE18-72E1-4B16-8212-D71FA2AA79C8}" v="4" dt="2023-05-06T19:29:37.6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400" autoAdjust="0"/>
  </p:normalViewPr>
  <p:slideViewPr>
    <p:cSldViewPr snapToGrid="0">
      <p:cViewPr varScale="1">
        <p:scale>
          <a:sx n="62" d="100"/>
          <a:sy n="62" d="100"/>
        </p:scale>
        <p:origin x="76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ke Fledderus - Rang" userId="060887c6-86ec-4930-92e8-7049a97dba5e" providerId="ADAL" clId="{24E6BE18-72E1-4B16-8212-D71FA2AA79C8}"/>
    <pc:docChg chg="custSel addSld delSld modSld sldOrd">
      <pc:chgData name="Joke Fledderus - Rang" userId="060887c6-86ec-4930-92e8-7049a97dba5e" providerId="ADAL" clId="{24E6BE18-72E1-4B16-8212-D71FA2AA79C8}" dt="2023-05-06T19:30:38.598" v="385"/>
      <pc:docMkLst>
        <pc:docMk/>
      </pc:docMkLst>
      <pc:sldChg chg="addSp delSp modSp mod setBg addAnim">
        <pc:chgData name="Joke Fledderus - Rang" userId="060887c6-86ec-4930-92e8-7049a97dba5e" providerId="ADAL" clId="{24E6BE18-72E1-4B16-8212-D71FA2AA79C8}" dt="2023-05-06T19:30:38.598" v="385"/>
        <pc:sldMkLst>
          <pc:docMk/>
          <pc:sldMk cId="198329276" sldId="256"/>
        </pc:sldMkLst>
        <pc:spChg chg="mod">
          <ac:chgData name="Joke Fledderus - Rang" userId="060887c6-86ec-4930-92e8-7049a97dba5e" providerId="ADAL" clId="{24E6BE18-72E1-4B16-8212-D71FA2AA79C8}" dt="2023-05-06T19:30:38.595" v="384" actId="26606"/>
          <ac:spMkLst>
            <pc:docMk/>
            <pc:sldMk cId="198329276" sldId="256"/>
            <ac:spMk id="2" creationId="{A7EAE8C3-8A88-4C4F-9CCF-53B8CABDA15B}"/>
          </ac:spMkLst>
        </pc:spChg>
        <pc:spChg chg="mod">
          <ac:chgData name="Joke Fledderus - Rang" userId="060887c6-86ec-4930-92e8-7049a97dba5e" providerId="ADAL" clId="{24E6BE18-72E1-4B16-8212-D71FA2AA79C8}" dt="2023-05-06T19:30:38.595" v="384" actId="26606"/>
          <ac:spMkLst>
            <pc:docMk/>
            <pc:sldMk cId="198329276" sldId="256"/>
            <ac:spMk id="3" creationId="{60F8F2D3-094C-4A53-A2A5-98DAE23ECC9C}"/>
          </ac:spMkLst>
        </pc:spChg>
        <pc:spChg chg="add del">
          <ac:chgData name="Joke Fledderus - Rang" userId="060887c6-86ec-4930-92e8-7049a97dba5e" providerId="ADAL" clId="{24E6BE18-72E1-4B16-8212-D71FA2AA79C8}" dt="2023-05-06T19:30:38.595" v="384" actId="26606"/>
          <ac:spMkLst>
            <pc:docMk/>
            <pc:sldMk cId="198329276" sldId="256"/>
            <ac:spMk id="9" creationId="{75359B37-EBFA-4AA5-9264-B0DA8BBD19AD}"/>
          </ac:spMkLst>
        </pc:spChg>
        <pc:spChg chg="add del">
          <ac:chgData name="Joke Fledderus - Rang" userId="060887c6-86ec-4930-92e8-7049a97dba5e" providerId="ADAL" clId="{24E6BE18-72E1-4B16-8212-D71FA2AA79C8}" dt="2023-05-06T19:30:38.595" v="384" actId="26606"/>
          <ac:spMkLst>
            <pc:docMk/>
            <pc:sldMk cId="198329276" sldId="256"/>
            <ac:spMk id="11" creationId="{9BFBD80D-8526-4C78-8F1F-ECCFF37F0E28}"/>
          </ac:spMkLst>
        </pc:spChg>
        <pc:spChg chg="add del">
          <ac:chgData name="Joke Fledderus - Rang" userId="060887c6-86ec-4930-92e8-7049a97dba5e" providerId="ADAL" clId="{24E6BE18-72E1-4B16-8212-D71FA2AA79C8}" dt="2023-05-06T19:30:38.595" v="384" actId="26606"/>
          <ac:spMkLst>
            <pc:docMk/>
            <pc:sldMk cId="198329276" sldId="256"/>
            <ac:spMk id="13" creationId="{EC97ACE8-F0AE-473A-8E56-C321C2074B29}"/>
          </ac:spMkLst>
        </pc:spChg>
        <pc:spChg chg="add">
          <ac:chgData name="Joke Fledderus - Rang" userId="060887c6-86ec-4930-92e8-7049a97dba5e" providerId="ADAL" clId="{24E6BE18-72E1-4B16-8212-D71FA2AA79C8}" dt="2023-05-06T19:30:38.595" v="384" actId="26606"/>
          <ac:spMkLst>
            <pc:docMk/>
            <pc:sldMk cId="198329276" sldId="256"/>
            <ac:spMk id="18" creationId="{0885B028-31CD-4808-B601-9AF2F46F50DA}"/>
          </ac:spMkLst>
        </pc:spChg>
        <pc:spChg chg="add">
          <ac:chgData name="Joke Fledderus - Rang" userId="060887c6-86ec-4930-92e8-7049a97dba5e" providerId="ADAL" clId="{24E6BE18-72E1-4B16-8212-D71FA2AA79C8}" dt="2023-05-06T19:30:38.595" v="384" actId="26606"/>
          <ac:spMkLst>
            <pc:docMk/>
            <pc:sldMk cId="198329276" sldId="256"/>
            <ac:spMk id="20" creationId="{0E76910F-9A34-4599-B5C1-FB90B23CFC30}"/>
          </ac:spMkLst>
        </pc:spChg>
        <pc:spChg chg="add">
          <ac:chgData name="Joke Fledderus - Rang" userId="060887c6-86ec-4930-92e8-7049a97dba5e" providerId="ADAL" clId="{24E6BE18-72E1-4B16-8212-D71FA2AA79C8}" dt="2023-05-06T19:30:38.595" v="384" actId="26606"/>
          <ac:spMkLst>
            <pc:docMk/>
            <pc:sldMk cId="198329276" sldId="256"/>
            <ac:spMk id="22" creationId="{097BE94A-D3AE-40F4-89EF-A937140BF4F0}"/>
          </ac:spMkLst>
        </pc:spChg>
        <pc:spChg chg="add">
          <ac:chgData name="Joke Fledderus - Rang" userId="060887c6-86ec-4930-92e8-7049a97dba5e" providerId="ADAL" clId="{24E6BE18-72E1-4B16-8212-D71FA2AA79C8}" dt="2023-05-06T19:30:38.595" v="384" actId="26606"/>
          <ac:spMkLst>
            <pc:docMk/>
            <pc:sldMk cId="198329276" sldId="256"/>
            <ac:spMk id="24" creationId="{B9DCB895-6FE1-4055-A22D-A49EB56BCF38}"/>
          </ac:spMkLst>
        </pc:spChg>
        <pc:picChg chg="add mod ord">
          <ac:chgData name="Joke Fledderus - Rang" userId="060887c6-86ec-4930-92e8-7049a97dba5e" providerId="ADAL" clId="{24E6BE18-72E1-4B16-8212-D71FA2AA79C8}" dt="2023-05-06T19:30:38.595" v="384" actId="26606"/>
          <ac:picMkLst>
            <pc:docMk/>
            <pc:sldMk cId="198329276" sldId="256"/>
            <ac:picMk id="5" creationId="{AC317138-F51D-4512-54F7-5015DB2CED4A}"/>
          </ac:picMkLst>
        </pc:picChg>
      </pc:sldChg>
      <pc:sldChg chg="addSp modSp mod setBg">
        <pc:chgData name="Joke Fledderus - Rang" userId="060887c6-86ec-4930-92e8-7049a97dba5e" providerId="ADAL" clId="{24E6BE18-72E1-4B16-8212-D71FA2AA79C8}" dt="2023-05-06T19:23:06.171" v="311" actId="26606"/>
        <pc:sldMkLst>
          <pc:docMk/>
          <pc:sldMk cId="2268706523" sldId="257"/>
        </pc:sldMkLst>
        <pc:spChg chg="mod">
          <ac:chgData name="Joke Fledderus - Rang" userId="060887c6-86ec-4930-92e8-7049a97dba5e" providerId="ADAL" clId="{24E6BE18-72E1-4B16-8212-D71FA2AA79C8}" dt="2023-05-06T19:23:06.171" v="311" actId="26606"/>
          <ac:spMkLst>
            <pc:docMk/>
            <pc:sldMk cId="2268706523" sldId="257"/>
            <ac:spMk id="2" creationId="{A7F6C434-3DB9-439B-9468-6250C34E9DC1}"/>
          </ac:spMkLst>
        </pc:spChg>
        <pc:spChg chg="mod">
          <ac:chgData name="Joke Fledderus - Rang" userId="060887c6-86ec-4930-92e8-7049a97dba5e" providerId="ADAL" clId="{24E6BE18-72E1-4B16-8212-D71FA2AA79C8}" dt="2023-05-06T19:23:06.171" v="311" actId="26606"/>
          <ac:spMkLst>
            <pc:docMk/>
            <pc:sldMk cId="2268706523" sldId="257"/>
            <ac:spMk id="3" creationId="{EB63FEB5-70EB-4B53-A038-BDD22692EA08}"/>
          </ac:spMkLst>
        </pc:spChg>
        <pc:spChg chg="add">
          <ac:chgData name="Joke Fledderus - Rang" userId="060887c6-86ec-4930-92e8-7049a97dba5e" providerId="ADAL" clId="{24E6BE18-72E1-4B16-8212-D71FA2AA79C8}" dt="2023-05-06T19:23:06.171" v="311" actId="26606"/>
          <ac:spMkLst>
            <pc:docMk/>
            <pc:sldMk cId="2268706523" sldId="257"/>
            <ac:spMk id="9" creationId="{FF606621-EDD0-4CB0-B5A0-2BD458842F01}"/>
          </ac:spMkLst>
        </pc:spChg>
        <pc:spChg chg="add">
          <ac:chgData name="Joke Fledderus - Rang" userId="060887c6-86ec-4930-92e8-7049a97dba5e" providerId="ADAL" clId="{24E6BE18-72E1-4B16-8212-D71FA2AA79C8}" dt="2023-05-06T19:23:06.171" v="311" actId="26606"/>
          <ac:spMkLst>
            <pc:docMk/>
            <pc:sldMk cId="2268706523" sldId="257"/>
            <ac:spMk id="11" creationId="{F7E0AF57-42C6-4312-BEDF-A384DC8E42D4}"/>
          </ac:spMkLst>
        </pc:spChg>
        <pc:picChg chg="add">
          <ac:chgData name="Joke Fledderus - Rang" userId="060887c6-86ec-4930-92e8-7049a97dba5e" providerId="ADAL" clId="{24E6BE18-72E1-4B16-8212-D71FA2AA79C8}" dt="2023-05-06T19:23:06.171" v="311" actId="26606"/>
          <ac:picMkLst>
            <pc:docMk/>
            <pc:sldMk cId="2268706523" sldId="257"/>
            <ac:picMk id="5" creationId="{7FA0FF00-FDCD-9B2F-A6CB-A2754332A930}"/>
          </ac:picMkLst>
        </pc:picChg>
      </pc:sldChg>
      <pc:sldChg chg="addSp delSp modSp mod setBg setClrOvrMap">
        <pc:chgData name="Joke Fledderus - Rang" userId="060887c6-86ec-4930-92e8-7049a97dba5e" providerId="ADAL" clId="{24E6BE18-72E1-4B16-8212-D71FA2AA79C8}" dt="2023-05-06T19:30:15.285" v="383" actId="26606"/>
        <pc:sldMkLst>
          <pc:docMk/>
          <pc:sldMk cId="3170053708" sldId="259"/>
        </pc:sldMkLst>
        <pc:spChg chg="mod">
          <ac:chgData name="Joke Fledderus - Rang" userId="060887c6-86ec-4930-92e8-7049a97dba5e" providerId="ADAL" clId="{24E6BE18-72E1-4B16-8212-D71FA2AA79C8}" dt="2023-05-06T19:30:15.285" v="383" actId="26606"/>
          <ac:spMkLst>
            <pc:docMk/>
            <pc:sldMk cId="3170053708" sldId="259"/>
            <ac:spMk id="2" creationId="{6B9B5332-EDB7-4335-85A1-98AF14A2B171}"/>
          </ac:spMkLst>
        </pc:spChg>
        <pc:spChg chg="mod">
          <ac:chgData name="Joke Fledderus - Rang" userId="060887c6-86ec-4930-92e8-7049a97dba5e" providerId="ADAL" clId="{24E6BE18-72E1-4B16-8212-D71FA2AA79C8}" dt="2023-05-06T19:30:15.285" v="383" actId="26606"/>
          <ac:spMkLst>
            <pc:docMk/>
            <pc:sldMk cId="3170053708" sldId="259"/>
            <ac:spMk id="3" creationId="{A0871558-3293-4536-9A00-EA8DF04FE26D}"/>
          </ac:spMkLst>
        </pc:spChg>
        <pc:spChg chg="add del">
          <ac:chgData name="Joke Fledderus - Rang" userId="060887c6-86ec-4930-92e8-7049a97dba5e" providerId="ADAL" clId="{24E6BE18-72E1-4B16-8212-D71FA2AA79C8}" dt="2023-05-06T19:30:15.285" v="383" actId="26606"/>
          <ac:spMkLst>
            <pc:docMk/>
            <pc:sldMk cId="3170053708" sldId="259"/>
            <ac:spMk id="9" creationId="{0151AADE-3190-40C1-806A-ED3744263059}"/>
          </ac:spMkLst>
        </pc:spChg>
        <pc:spChg chg="add">
          <ac:chgData name="Joke Fledderus - Rang" userId="060887c6-86ec-4930-92e8-7049a97dba5e" providerId="ADAL" clId="{24E6BE18-72E1-4B16-8212-D71FA2AA79C8}" dt="2023-05-06T19:30:15.285" v="383" actId="26606"/>
          <ac:spMkLst>
            <pc:docMk/>
            <pc:sldMk cId="3170053708" sldId="259"/>
            <ac:spMk id="14" creationId="{6AE49B24-EAF6-4B2D-8CF6-26AC91DDAC48}"/>
          </ac:spMkLst>
        </pc:spChg>
        <pc:spChg chg="add">
          <ac:chgData name="Joke Fledderus - Rang" userId="060887c6-86ec-4930-92e8-7049a97dba5e" providerId="ADAL" clId="{24E6BE18-72E1-4B16-8212-D71FA2AA79C8}" dt="2023-05-06T19:30:15.285" v="383" actId="26606"/>
          <ac:spMkLst>
            <pc:docMk/>
            <pc:sldMk cId="3170053708" sldId="259"/>
            <ac:spMk id="16" creationId="{DA25C119-6B44-45CF-B78A-26DD635C2497}"/>
          </ac:spMkLst>
        </pc:spChg>
        <pc:spChg chg="add">
          <ac:chgData name="Joke Fledderus - Rang" userId="060887c6-86ec-4930-92e8-7049a97dba5e" providerId="ADAL" clId="{24E6BE18-72E1-4B16-8212-D71FA2AA79C8}" dt="2023-05-06T19:30:15.285" v="383" actId="26606"/>
          <ac:spMkLst>
            <pc:docMk/>
            <pc:sldMk cId="3170053708" sldId="259"/>
            <ac:spMk id="18" creationId="{448F5DF6-D51E-4DB6-8F2E-E2C5EF718438}"/>
          </ac:spMkLst>
        </pc:spChg>
        <pc:spChg chg="add">
          <ac:chgData name="Joke Fledderus - Rang" userId="060887c6-86ec-4930-92e8-7049a97dba5e" providerId="ADAL" clId="{24E6BE18-72E1-4B16-8212-D71FA2AA79C8}" dt="2023-05-06T19:30:15.285" v="383" actId="26606"/>
          <ac:spMkLst>
            <pc:docMk/>
            <pc:sldMk cId="3170053708" sldId="259"/>
            <ac:spMk id="20" creationId="{EE8833CE-2501-4056-BE4A-82E2304CB169}"/>
          </ac:spMkLst>
        </pc:spChg>
        <pc:picChg chg="add mod">
          <ac:chgData name="Joke Fledderus - Rang" userId="060887c6-86ec-4930-92e8-7049a97dba5e" providerId="ADAL" clId="{24E6BE18-72E1-4B16-8212-D71FA2AA79C8}" dt="2023-05-06T19:30:15.285" v="383" actId="26606"/>
          <ac:picMkLst>
            <pc:docMk/>
            <pc:sldMk cId="3170053708" sldId="259"/>
            <ac:picMk id="5" creationId="{3DBFC56F-2388-3FE7-61CB-CDE8D7A5EFA9}"/>
          </ac:picMkLst>
        </pc:picChg>
      </pc:sldChg>
      <pc:sldChg chg="addSp delSp modSp mod setBg setClrOvrMap">
        <pc:chgData name="Joke Fledderus - Rang" userId="060887c6-86ec-4930-92e8-7049a97dba5e" providerId="ADAL" clId="{24E6BE18-72E1-4B16-8212-D71FA2AA79C8}" dt="2023-05-06T19:30:10.929" v="382" actId="26606"/>
        <pc:sldMkLst>
          <pc:docMk/>
          <pc:sldMk cId="1023248315" sldId="260"/>
        </pc:sldMkLst>
        <pc:spChg chg="mod">
          <ac:chgData name="Joke Fledderus - Rang" userId="060887c6-86ec-4930-92e8-7049a97dba5e" providerId="ADAL" clId="{24E6BE18-72E1-4B16-8212-D71FA2AA79C8}" dt="2023-05-06T19:30:10.929" v="382" actId="26606"/>
          <ac:spMkLst>
            <pc:docMk/>
            <pc:sldMk cId="1023248315" sldId="260"/>
            <ac:spMk id="2" creationId="{D0BC19FB-83FD-4904-B332-032B6DD26E89}"/>
          </ac:spMkLst>
        </pc:spChg>
        <pc:spChg chg="mod">
          <ac:chgData name="Joke Fledderus - Rang" userId="060887c6-86ec-4930-92e8-7049a97dba5e" providerId="ADAL" clId="{24E6BE18-72E1-4B16-8212-D71FA2AA79C8}" dt="2023-05-06T19:30:10.929" v="382" actId="26606"/>
          <ac:spMkLst>
            <pc:docMk/>
            <pc:sldMk cId="1023248315" sldId="260"/>
            <ac:spMk id="3" creationId="{A8C25635-A90C-459B-8C3C-E43D4133BD10}"/>
          </ac:spMkLst>
        </pc:spChg>
        <pc:spChg chg="add del">
          <ac:chgData name="Joke Fledderus - Rang" userId="060887c6-86ec-4930-92e8-7049a97dba5e" providerId="ADAL" clId="{24E6BE18-72E1-4B16-8212-D71FA2AA79C8}" dt="2023-05-06T19:30:10.929" v="382" actId="26606"/>
          <ac:spMkLst>
            <pc:docMk/>
            <pc:sldMk cId="1023248315" sldId="260"/>
            <ac:spMk id="9" creationId="{0151AADE-3190-40C1-806A-ED3744263059}"/>
          </ac:spMkLst>
        </pc:spChg>
        <pc:spChg chg="add">
          <ac:chgData name="Joke Fledderus - Rang" userId="060887c6-86ec-4930-92e8-7049a97dba5e" providerId="ADAL" clId="{24E6BE18-72E1-4B16-8212-D71FA2AA79C8}" dt="2023-05-06T19:30:10.929" v="382" actId="26606"/>
          <ac:spMkLst>
            <pc:docMk/>
            <pc:sldMk cId="1023248315" sldId="260"/>
            <ac:spMk id="14" creationId="{6AE49B24-EAF6-4B2D-8CF6-26AC91DDAC48}"/>
          </ac:spMkLst>
        </pc:spChg>
        <pc:spChg chg="add">
          <ac:chgData name="Joke Fledderus - Rang" userId="060887c6-86ec-4930-92e8-7049a97dba5e" providerId="ADAL" clId="{24E6BE18-72E1-4B16-8212-D71FA2AA79C8}" dt="2023-05-06T19:30:10.929" v="382" actId="26606"/>
          <ac:spMkLst>
            <pc:docMk/>
            <pc:sldMk cId="1023248315" sldId="260"/>
            <ac:spMk id="16" creationId="{DA25C119-6B44-45CF-B78A-26DD635C2497}"/>
          </ac:spMkLst>
        </pc:spChg>
        <pc:spChg chg="add">
          <ac:chgData name="Joke Fledderus - Rang" userId="060887c6-86ec-4930-92e8-7049a97dba5e" providerId="ADAL" clId="{24E6BE18-72E1-4B16-8212-D71FA2AA79C8}" dt="2023-05-06T19:30:10.929" v="382" actId="26606"/>
          <ac:spMkLst>
            <pc:docMk/>
            <pc:sldMk cId="1023248315" sldId="260"/>
            <ac:spMk id="18" creationId="{448F5DF6-D51E-4DB6-8F2E-E2C5EF718438}"/>
          </ac:spMkLst>
        </pc:spChg>
        <pc:spChg chg="add">
          <ac:chgData name="Joke Fledderus - Rang" userId="060887c6-86ec-4930-92e8-7049a97dba5e" providerId="ADAL" clId="{24E6BE18-72E1-4B16-8212-D71FA2AA79C8}" dt="2023-05-06T19:30:10.929" v="382" actId="26606"/>
          <ac:spMkLst>
            <pc:docMk/>
            <pc:sldMk cId="1023248315" sldId="260"/>
            <ac:spMk id="20" creationId="{EE8833CE-2501-4056-BE4A-82E2304CB169}"/>
          </ac:spMkLst>
        </pc:spChg>
        <pc:picChg chg="add mod">
          <ac:chgData name="Joke Fledderus - Rang" userId="060887c6-86ec-4930-92e8-7049a97dba5e" providerId="ADAL" clId="{24E6BE18-72E1-4B16-8212-D71FA2AA79C8}" dt="2023-05-06T19:30:10.929" v="382" actId="26606"/>
          <ac:picMkLst>
            <pc:docMk/>
            <pc:sldMk cId="1023248315" sldId="260"/>
            <ac:picMk id="5" creationId="{052BD09F-0583-2D52-60E6-D432F32E2CE5}"/>
          </ac:picMkLst>
        </pc:picChg>
      </pc:sldChg>
      <pc:sldChg chg="addSp modSp mod setBg setClrOvrMap">
        <pc:chgData name="Joke Fledderus - Rang" userId="060887c6-86ec-4930-92e8-7049a97dba5e" providerId="ADAL" clId="{24E6BE18-72E1-4B16-8212-D71FA2AA79C8}" dt="2023-05-06T19:23:17.641" v="312" actId="26606"/>
        <pc:sldMkLst>
          <pc:docMk/>
          <pc:sldMk cId="1891971646" sldId="261"/>
        </pc:sldMkLst>
        <pc:spChg chg="mod">
          <ac:chgData name="Joke Fledderus - Rang" userId="060887c6-86ec-4930-92e8-7049a97dba5e" providerId="ADAL" clId="{24E6BE18-72E1-4B16-8212-D71FA2AA79C8}" dt="2023-05-06T19:23:17.641" v="312" actId="26606"/>
          <ac:spMkLst>
            <pc:docMk/>
            <pc:sldMk cId="1891971646" sldId="261"/>
            <ac:spMk id="2" creationId="{6F188386-D4B8-46B7-BFE7-AFF9DD518FCC}"/>
          </ac:spMkLst>
        </pc:spChg>
        <pc:spChg chg="mod">
          <ac:chgData name="Joke Fledderus - Rang" userId="060887c6-86ec-4930-92e8-7049a97dba5e" providerId="ADAL" clId="{24E6BE18-72E1-4B16-8212-D71FA2AA79C8}" dt="2023-05-06T19:23:17.641" v="312" actId="26606"/>
          <ac:spMkLst>
            <pc:docMk/>
            <pc:sldMk cId="1891971646" sldId="261"/>
            <ac:spMk id="3" creationId="{F55817B0-DCDF-4F53-9614-D0F80878F9DF}"/>
          </ac:spMkLst>
        </pc:spChg>
        <pc:spChg chg="add">
          <ac:chgData name="Joke Fledderus - Rang" userId="060887c6-86ec-4930-92e8-7049a97dba5e" providerId="ADAL" clId="{24E6BE18-72E1-4B16-8212-D71FA2AA79C8}" dt="2023-05-06T19:23:17.641" v="312" actId="26606"/>
          <ac:spMkLst>
            <pc:docMk/>
            <pc:sldMk cId="1891971646" sldId="261"/>
            <ac:spMk id="8" creationId="{7520F84D-966A-41CD-B818-16BF32EF1E9D}"/>
          </ac:spMkLst>
        </pc:spChg>
        <pc:spChg chg="add">
          <ac:chgData name="Joke Fledderus - Rang" userId="060887c6-86ec-4930-92e8-7049a97dba5e" providerId="ADAL" clId="{24E6BE18-72E1-4B16-8212-D71FA2AA79C8}" dt="2023-05-06T19:23:17.641" v="312" actId="26606"/>
          <ac:spMkLst>
            <pc:docMk/>
            <pc:sldMk cId="1891971646" sldId="261"/>
            <ac:spMk id="10" creationId="{57510D23-E323-4577-A8EA-12C6C6019BA1}"/>
          </ac:spMkLst>
        </pc:spChg>
        <pc:spChg chg="add">
          <ac:chgData name="Joke Fledderus - Rang" userId="060887c6-86ec-4930-92e8-7049a97dba5e" providerId="ADAL" clId="{24E6BE18-72E1-4B16-8212-D71FA2AA79C8}" dt="2023-05-06T19:23:17.641" v="312" actId="26606"/>
          <ac:spMkLst>
            <pc:docMk/>
            <pc:sldMk cId="1891971646" sldId="261"/>
            <ac:spMk id="12" creationId="{8AACE35A-DD26-4C0E-81A5-8C18F739057F}"/>
          </ac:spMkLst>
        </pc:spChg>
        <pc:spChg chg="add">
          <ac:chgData name="Joke Fledderus - Rang" userId="060887c6-86ec-4930-92e8-7049a97dba5e" providerId="ADAL" clId="{24E6BE18-72E1-4B16-8212-D71FA2AA79C8}" dt="2023-05-06T19:23:17.641" v="312" actId="26606"/>
          <ac:spMkLst>
            <pc:docMk/>
            <pc:sldMk cId="1891971646" sldId="261"/>
            <ac:spMk id="16" creationId="{18DAE5F6-55D5-4FC2-B1F3-AE114251F38B}"/>
          </ac:spMkLst>
        </pc:spChg>
        <pc:cxnChg chg="add">
          <ac:chgData name="Joke Fledderus - Rang" userId="060887c6-86ec-4930-92e8-7049a97dba5e" providerId="ADAL" clId="{24E6BE18-72E1-4B16-8212-D71FA2AA79C8}" dt="2023-05-06T19:23:17.641" v="312" actId="26606"/>
          <ac:cxnSpMkLst>
            <pc:docMk/>
            <pc:sldMk cId="1891971646" sldId="261"/>
            <ac:cxnSpMk id="14" creationId="{E905CB15-2F46-4D9D-AEA4-3619C520C854}"/>
          </ac:cxnSpMkLst>
        </pc:cxnChg>
      </pc:sldChg>
      <pc:sldChg chg="addSp modSp mod setBg">
        <pc:chgData name="Joke Fledderus - Rang" userId="060887c6-86ec-4930-92e8-7049a97dba5e" providerId="ADAL" clId="{24E6BE18-72E1-4B16-8212-D71FA2AA79C8}" dt="2023-05-06T19:23:38.013" v="313" actId="26606"/>
        <pc:sldMkLst>
          <pc:docMk/>
          <pc:sldMk cId="145685424" sldId="262"/>
        </pc:sldMkLst>
        <pc:spChg chg="mod">
          <ac:chgData name="Joke Fledderus - Rang" userId="060887c6-86ec-4930-92e8-7049a97dba5e" providerId="ADAL" clId="{24E6BE18-72E1-4B16-8212-D71FA2AA79C8}" dt="2023-05-06T19:23:38.013" v="313" actId="26606"/>
          <ac:spMkLst>
            <pc:docMk/>
            <pc:sldMk cId="145685424" sldId="262"/>
            <ac:spMk id="2" creationId="{C4E66927-A41E-4C26-81B0-F592EDBD6F52}"/>
          </ac:spMkLst>
        </pc:spChg>
        <pc:spChg chg="mod">
          <ac:chgData name="Joke Fledderus - Rang" userId="060887c6-86ec-4930-92e8-7049a97dba5e" providerId="ADAL" clId="{24E6BE18-72E1-4B16-8212-D71FA2AA79C8}" dt="2023-05-06T19:23:38.013" v="313" actId="26606"/>
          <ac:spMkLst>
            <pc:docMk/>
            <pc:sldMk cId="145685424" sldId="262"/>
            <ac:spMk id="4" creationId="{C92E26EC-60CC-4E19-A0AA-CA76D64931DE}"/>
          </ac:spMkLst>
        </pc:spChg>
        <pc:spChg chg="add">
          <ac:chgData name="Joke Fledderus - Rang" userId="060887c6-86ec-4930-92e8-7049a97dba5e" providerId="ADAL" clId="{24E6BE18-72E1-4B16-8212-D71FA2AA79C8}" dt="2023-05-06T19:23:38.013" v="313" actId="26606"/>
          <ac:spMkLst>
            <pc:docMk/>
            <pc:sldMk cId="145685424" sldId="262"/>
            <ac:spMk id="10" creationId="{10833938-31AE-4868-9FCF-A0EB5E6A5134}"/>
          </ac:spMkLst>
        </pc:spChg>
        <pc:spChg chg="add">
          <ac:chgData name="Joke Fledderus - Rang" userId="060887c6-86ec-4930-92e8-7049a97dba5e" providerId="ADAL" clId="{24E6BE18-72E1-4B16-8212-D71FA2AA79C8}" dt="2023-05-06T19:23:38.013" v="313" actId="26606"/>
          <ac:spMkLst>
            <pc:docMk/>
            <pc:sldMk cId="145685424" sldId="262"/>
            <ac:spMk id="12" creationId="{F6332DBD-C139-417D-8FEE-8B4D4818BE56}"/>
          </ac:spMkLst>
        </pc:spChg>
        <pc:spChg chg="add">
          <ac:chgData name="Joke Fledderus - Rang" userId="060887c6-86ec-4930-92e8-7049a97dba5e" providerId="ADAL" clId="{24E6BE18-72E1-4B16-8212-D71FA2AA79C8}" dt="2023-05-06T19:23:38.013" v="313" actId="26606"/>
          <ac:spMkLst>
            <pc:docMk/>
            <pc:sldMk cId="145685424" sldId="262"/>
            <ac:spMk id="14" creationId="{F902D9C3-A2D6-427B-9932-595C8854D068}"/>
          </ac:spMkLst>
        </pc:spChg>
        <pc:spChg chg="add">
          <ac:chgData name="Joke Fledderus - Rang" userId="060887c6-86ec-4930-92e8-7049a97dba5e" providerId="ADAL" clId="{24E6BE18-72E1-4B16-8212-D71FA2AA79C8}" dt="2023-05-06T19:23:38.013" v="313" actId="26606"/>
          <ac:spMkLst>
            <pc:docMk/>
            <pc:sldMk cId="145685424" sldId="262"/>
            <ac:spMk id="16" creationId="{29F962F9-373D-428A-A8D8-2D9BCEFAE3C8}"/>
          </ac:spMkLst>
        </pc:spChg>
        <pc:spChg chg="add">
          <ac:chgData name="Joke Fledderus - Rang" userId="060887c6-86ec-4930-92e8-7049a97dba5e" providerId="ADAL" clId="{24E6BE18-72E1-4B16-8212-D71FA2AA79C8}" dt="2023-05-06T19:23:38.013" v="313" actId="26606"/>
          <ac:spMkLst>
            <pc:docMk/>
            <pc:sldMk cId="145685424" sldId="262"/>
            <ac:spMk id="18" creationId="{5155704F-2692-4975-BBA1-97A45EFD230F}"/>
          </ac:spMkLst>
        </pc:spChg>
        <pc:spChg chg="add">
          <ac:chgData name="Joke Fledderus - Rang" userId="060887c6-86ec-4930-92e8-7049a97dba5e" providerId="ADAL" clId="{24E6BE18-72E1-4B16-8212-D71FA2AA79C8}" dt="2023-05-06T19:23:38.013" v="313" actId="26606"/>
          <ac:spMkLst>
            <pc:docMk/>
            <pc:sldMk cId="145685424" sldId="262"/>
            <ac:spMk id="20" creationId="{8F8E3D33-6F4C-400D-9EDE-338E0B568EA9}"/>
          </ac:spMkLst>
        </pc:spChg>
        <pc:picChg chg="add">
          <ac:chgData name="Joke Fledderus - Rang" userId="060887c6-86ec-4930-92e8-7049a97dba5e" providerId="ADAL" clId="{24E6BE18-72E1-4B16-8212-D71FA2AA79C8}" dt="2023-05-06T19:23:38.013" v="313" actId="26606"/>
          <ac:picMkLst>
            <pc:docMk/>
            <pc:sldMk cId="145685424" sldId="262"/>
            <ac:picMk id="6" creationId="{351D97FC-6200-6700-AB34-98402F214AB6}"/>
          </ac:picMkLst>
        </pc:picChg>
      </pc:sldChg>
      <pc:sldChg chg="del">
        <pc:chgData name="Joke Fledderus - Rang" userId="060887c6-86ec-4930-92e8-7049a97dba5e" providerId="ADAL" clId="{24E6BE18-72E1-4B16-8212-D71FA2AA79C8}" dt="2023-05-06T18:37:10.732" v="0" actId="47"/>
        <pc:sldMkLst>
          <pc:docMk/>
          <pc:sldMk cId="3333988938" sldId="263"/>
        </pc:sldMkLst>
      </pc:sldChg>
      <pc:sldChg chg="addSp delSp modSp mod setBg">
        <pc:chgData name="Joke Fledderus - Rang" userId="060887c6-86ec-4930-92e8-7049a97dba5e" providerId="ADAL" clId="{24E6BE18-72E1-4B16-8212-D71FA2AA79C8}" dt="2023-05-06T19:25:16.468" v="316" actId="26606"/>
        <pc:sldMkLst>
          <pc:docMk/>
          <pc:sldMk cId="486512871" sldId="264"/>
        </pc:sldMkLst>
        <pc:spChg chg="mod">
          <ac:chgData name="Joke Fledderus - Rang" userId="060887c6-86ec-4930-92e8-7049a97dba5e" providerId="ADAL" clId="{24E6BE18-72E1-4B16-8212-D71FA2AA79C8}" dt="2023-05-06T19:25:16.468" v="316" actId="26606"/>
          <ac:spMkLst>
            <pc:docMk/>
            <pc:sldMk cId="486512871" sldId="264"/>
            <ac:spMk id="2" creationId="{E89189AE-48C0-4A09-86C3-C855B9CE39EB}"/>
          </ac:spMkLst>
        </pc:spChg>
        <pc:spChg chg="mod">
          <ac:chgData name="Joke Fledderus - Rang" userId="060887c6-86ec-4930-92e8-7049a97dba5e" providerId="ADAL" clId="{24E6BE18-72E1-4B16-8212-D71FA2AA79C8}" dt="2023-05-06T19:25:16.468" v="316" actId="26606"/>
          <ac:spMkLst>
            <pc:docMk/>
            <pc:sldMk cId="486512871" sldId="264"/>
            <ac:spMk id="3" creationId="{E7449F62-1A5A-4188-8980-8F6144AB1A37}"/>
          </ac:spMkLst>
        </pc:spChg>
        <pc:spChg chg="add del">
          <ac:chgData name="Joke Fledderus - Rang" userId="060887c6-86ec-4930-92e8-7049a97dba5e" providerId="ADAL" clId="{24E6BE18-72E1-4B16-8212-D71FA2AA79C8}" dt="2023-05-06T19:25:16.468" v="316" actId="26606"/>
          <ac:spMkLst>
            <pc:docMk/>
            <pc:sldMk cId="486512871" sldId="264"/>
            <ac:spMk id="9" creationId="{18E8C5BB-A90A-496B-A745-79A49F350F0A}"/>
          </ac:spMkLst>
        </pc:spChg>
        <pc:spChg chg="add del">
          <ac:chgData name="Joke Fledderus - Rang" userId="060887c6-86ec-4930-92e8-7049a97dba5e" providerId="ADAL" clId="{24E6BE18-72E1-4B16-8212-D71FA2AA79C8}" dt="2023-05-06T19:25:16.468" v="316" actId="26606"/>
          <ac:spMkLst>
            <pc:docMk/>
            <pc:sldMk cId="486512871" sldId="264"/>
            <ac:spMk id="11" creationId="{BCD63B47-914A-418A-BA06-1B760F273F36}"/>
          </ac:spMkLst>
        </pc:spChg>
        <pc:picChg chg="add mod ord">
          <ac:chgData name="Joke Fledderus - Rang" userId="060887c6-86ec-4930-92e8-7049a97dba5e" providerId="ADAL" clId="{24E6BE18-72E1-4B16-8212-D71FA2AA79C8}" dt="2023-05-06T19:25:16.468" v="316" actId="26606"/>
          <ac:picMkLst>
            <pc:docMk/>
            <pc:sldMk cId="486512871" sldId="264"/>
            <ac:picMk id="5" creationId="{156E36AF-3A02-95F8-7B28-C86D469DA8A3}"/>
          </ac:picMkLst>
        </pc:picChg>
      </pc:sldChg>
      <pc:sldChg chg="modSp new del mod ord modNotesTx">
        <pc:chgData name="Joke Fledderus - Rang" userId="060887c6-86ec-4930-92e8-7049a97dba5e" providerId="ADAL" clId="{24E6BE18-72E1-4B16-8212-D71FA2AA79C8}" dt="2023-05-06T19:01:19.886" v="285" actId="47"/>
        <pc:sldMkLst>
          <pc:docMk/>
          <pc:sldMk cId="576708486" sldId="265"/>
        </pc:sldMkLst>
        <pc:spChg chg="mod">
          <ac:chgData name="Joke Fledderus - Rang" userId="060887c6-86ec-4930-92e8-7049a97dba5e" providerId="ADAL" clId="{24E6BE18-72E1-4B16-8212-D71FA2AA79C8}" dt="2023-05-06T18:55:53.312" v="20" actId="20577"/>
          <ac:spMkLst>
            <pc:docMk/>
            <pc:sldMk cId="576708486" sldId="265"/>
            <ac:spMk id="2" creationId="{78D83D82-E443-85C5-EDED-36F70C48F705}"/>
          </ac:spMkLst>
        </pc:spChg>
        <pc:spChg chg="mod">
          <ac:chgData name="Joke Fledderus - Rang" userId="060887c6-86ec-4930-92e8-7049a97dba5e" providerId="ADAL" clId="{24E6BE18-72E1-4B16-8212-D71FA2AA79C8}" dt="2023-05-06T18:57:11.870" v="162" actId="20577"/>
          <ac:spMkLst>
            <pc:docMk/>
            <pc:sldMk cId="576708486" sldId="265"/>
            <ac:spMk id="3" creationId="{68B8F150-06DC-26A6-3BF5-E3415C05EAA2}"/>
          </ac:spMkLst>
        </pc:spChg>
      </pc:sldChg>
      <pc:sldChg chg="addSp modSp new mod ord setBg modNotesTx">
        <pc:chgData name="Joke Fledderus - Rang" userId="060887c6-86ec-4930-92e8-7049a97dba5e" providerId="ADAL" clId="{24E6BE18-72E1-4B16-8212-D71FA2AA79C8}" dt="2023-05-06T19:28:23.711" v="378" actId="14826"/>
        <pc:sldMkLst>
          <pc:docMk/>
          <pc:sldMk cId="3896567673" sldId="266"/>
        </pc:sldMkLst>
        <pc:spChg chg="mod">
          <ac:chgData name="Joke Fledderus - Rang" userId="060887c6-86ec-4930-92e8-7049a97dba5e" providerId="ADAL" clId="{24E6BE18-72E1-4B16-8212-D71FA2AA79C8}" dt="2023-05-06T19:26:51.797" v="376" actId="26606"/>
          <ac:spMkLst>
            <pc:docMk/>
            <pc:sldMk cId="3896567673" sldId="266"/>
            <ac:spMk id="2" creationId="{388D0448-0710-6604-4D56-EDE490C6B384}"/>
          </ac:spMkLst>
        </pc:spChg>
        <pc:spChg chg="mod">
          <ac:chgData name="Joke Fledderus - Rang" userId="060887c6-86ec-4930-92e8-7049a97dba5e" providerId="ADAL" clId="{24E6BE18-72E1-4B16-8212-D71FA2AA79C8}" dt="2023-05-06T19:26:51.797" v="376" actId="26606"/>
          <ac:spMkLst>
            <pc:docMk/>
            <pc:sldMk cId="3896567673" sldId="266"/>
            <ac:spMk id="3" creationId="{CFB8ED93-5D20-A020-2B3B-797ABFB63F10}"/>
          </ac:spMkLst>
        </pc:spChg>
        <pc:spChg chg="add">
          <ac:chgData name="Joke Fledderus - Rang" userId="060887c6-86ec-4930-92e8-7049a97dba5e" providerId="ADAL" clId="{24E6BE18-72E1-4B16-8212-D71FA2AA79C8}" dt="2023-05-06T19:26:51.797" v="376" actId="26606"/>
          <ac:spMkLst>
            <pc:docMk/>
            <pc:sldMk cId="3896567673" sldId="266"/>
            <ac:spMk id="9" creationId="{18E8C5BB-A90A-496B-A745-79A49F350F0A}"/>
          </ac:spMkLst>
        </pc:spChg>
        <pc:spChg chg="add">
          <ac:chgData name="Joke Fledderus - Rang" userId="060887c6-86ec-4930-92e8-7049a97dba5e" providerId="ADAL" clId="{24E6BE18-72E1-4B16-8212-D71FA2AA79C8}" dt="2023-05-06T19:26:51.797" v="376" actId="26606"/>
          <ac:spMkLst>
            <pc:docMk/>
            <pc:sldMk cId="3896567673" sldId="266"/>
            <ac:spMk id="11" creationId="{BCD63B47-914A-418A-BA06-1B760F273F36}"/>
          </ac:spMkLst>
        </pc:spChg>
        <pc:picChg chg="add mod">
          <ac:chgData name="Joke Fledderus - Rang" userId="060887c6-86ec-4930-92e8-7049a97dba5e" providerId="ADAL" clId="{24E6BE18-72E1-4B16-8212-D71FA2AA79C8}" dt="2023-05-06T19:28:23.711" v="378" actId="14826"/>
          <ac:picMkLst>
            <pc:docMk/>
            <pc:sldMk cId="3896567673" sldId="266"/>
            <ac:picMk id="5" creationId="{358B2743-7B7B-3FF1-6399-2749F9108894}"/>
          </ac:picMkLst>
        </pc:picChg>
      </pc:sldChg>
      <pc:sldChg chg="addSp modSp new mod ord setBg modNotesTx">
        <pc:chgData name="Joke Fledderus - Rang" userId="060887c6-86ec-4930-92e8-7049a97dba5e" providerId="ADAL" clId="{24E6BE18-72E1-4B16-8212-D71FA2AA79C8}" dt="2023-05-06T19:29:37.658" v="380" actId="14826"/>
        <pc:sldMkLst>
          <pc:docMk/>
          <pc:sldMk cId="2940659824" sldId="267"/>
        </pc:sldMkLst>
        <pc:spChg chg="mod">
          <ac:chgData name="Joke Fledderus - Rang" userId="060887c6-86ec-4930-92e8-7049a97dba5e" providerId="ADAL" clId="{24E6BE18-72E1-4B16-8212-D71FA2AA79C8}" dt="2023-05-06T19:28:35.157" v="379" actId="26606"/>
          <ac:spMkLst>
            <pc:docMk/>
            <pc:sldMk cId="2940659824" sldId="267"/>
            <ac:spMk id="2" creationId="{AECFE018-1E2E-9AA3-CDC2-5D4D621C2FBA}"/>
          </ac:spMkLst>
        </pc:spChg>
        <pc:spChg chg="mod">
          <ac:chgData name="Joke Fledderus - Rang" userId="060887c6-86ec-4930-92e8-7049a97dba5e" providerId="ADAL" clId="{24E6BE18-72E1-4B16-8212-D71FA2AA79C8}" dt="2023-05-06T19:28:35.157" v="379" actId="26606"/>
          <ac:spMkLst>
            <pc:docMk/>
            <pc:sldMk cId="2940659824" sldId="267"/>
            <ac:spMk id="3" creationId="{F000DFF1-93B7-9F08-C79F-D73B22E3315F}"/>
          </ac:spMkLst>
        </pc:spChg>
        <pc:spChg chg="add">
          <ac:chgData name="Joke Fledderus - Rang" userId="060887c6-86ec-4930-92e8-7049a97dba5e" providerId="ADAL" clId="{24E6BE18-72E1-4B16-8212-D71FA2AA79C8}" dt="2023-05-06T19:28:35.157" v="379" actId="26606"/>
          <ac:spMkLst>
            <pc:docMk/>
            <pc:sldMk cId="2940659824" sldId="267"/>
            <ac:spMk id="9" creationId="{18E8C5BB-A90A-496B-A745-79A49F350F0A}"/>
          </ac:spMkLst>
        </pc:spChg>
        <pc:spChg chg="add">
          <ac:chgData name="Joke Fledderus - Rang" userId="060887c6-86ec-4930-92e8-7049a97dba5e" providerId="ADAL" clId="{24E6BE18-72E1-4B16-8212-D71FA2AA79C8}" dt="2023-05-06T19:28:35.157" v="379" actId="26606"/>
          <ac:spMkLst>
            <pc:docMk/>
            <pc:sldMk cId="2940659824" sldId="267"/>
            <ac:spMk id="11" creationId="{BCD63B47-914A-418A-BA06-1B760F273F36}"/>
          </ac:spMkLst>
        </pc:spChg>
        <pc:picChg chg="add mod">
          <ac:chgData name="Joke Fledderus - Rang" userId="060887c6-86ec-4930-92e8-7049a97dba5e" providerId="ADAL" clId="{24E6BE18-72E1-4B16-8212-D71FA2AA79C8}" dt="2023-05-06T19:29:37.658" v="380" actId="14826"/>
          <ac:picMkLst>
            <pc:docMk/>
            <pc:sldMk cId="2940659824" sldId="267"/>
            <ac:picMk id="5" creationId="{79043C31-B8E7-D49B-AD0D-293C84A70DD8}"/>
          </ac:picMkLst>
        </pc:picChg>
      </pc:sldChg>
      <pc:sldChg chg="new del">
        <pc:chgData name="Joke Fledderus - Rang" userId="060887c6-86ec-4930-92e8-7049a97dba5e" providerId="ADAL" clId="{24E6BE18-72E1-4B16-8212-D71FA2AA79C8}" dt="2023-05-06T19:29:53.440" v="381" actId="47"/>
        <pc:sldMkLst>
          <pc:docMk/>
          <pc:sldMk cId="2061937742" sldId="268"/>
        </pc:sldMkLst>
      </pc:sldChg>
      <pc:sldChg chg="addSp modSp new mod setBg">
        <pc:chgData name="Joke Fledderus - Rang" userId="060887c6-86ec-4930-92e8-7049a97dba5e" providerId="ADAL" clId="{24E6BE18-72E1-4B16-8212-D71FA2AA79C8}" dt="2023-05-06T19:26:33.388" v="375" actId="20577"/>
        <pc:sldMkLst>
          <pc:docMk/>
          <pc:sldMk cId="503922072" sldId="269"/>
        </pc:sldMkLst>
        <pc:spChg chg="mod">
          <ac:chgData name="Joke Fledderus - Rang" userId="060887c6-86ec-4930-92e8-7049a97dba5e" providerId="ADAL" clId="{24E6BE18-72E1-4B16-8212-D71FA2AA79C8}" dt="2023-05-06T19:26:22.266" v="337" actId="26606"/>
          <ac:spMkLst>
            <pc:docMk/>
            <pc:sldMk cId="503922072" sldId="269"/>
            <ac:spMk id="2" creationId="{2C1FF077-3648-F5E2-90F3-B1C78567839B}"/>
          </ac:spMkLst>
        </pc:spChg>
        <pc:spChg chg="mod">
          <ac:chgData name="Joke Fledderus - Rang" userId="060887c6-86ec-4930-92e8-7049a97dba5e" providerId="ADAL" clId="{24E6BE18-72E1-4B16-8212-D71FA2AA79C8}" dt="2023-05-06T19:26:33.388" v="375" actId="20577"/>
          <ac:spMkLst>
            <pc:docMk/>
            <pc:sldMk cId="503922072" sldId="269"/>
            <ac:spMk id="3" creationId="{01C97934-CFC1-9A2D-DEC8-8486EAAE10D6}"/>
          </ac:spMkLst>
        </pc:spChg>
        <pc:spChg chg="add">
          <ac:chgData name="Joke Fledderus - Rang" userId="060887c6-86ec-4930-92e8-7049a97dba5e" providerId="ADAL" clId="{24E6BE18-72E1-4B16-8212-D71FA2AA79C8}" dt="2023-05-06T19:26:22.266" v="337" actId="26606"/>
          <ac:spMkLst>
            <pc:docMk/>
            <pc:sldMk cId="503922072" sldId="269"/>
            <ac:spMk id="9" creationId="{10833938-31AE-4868-9FCF-A0EB5E6A5134}"/>
          </ac:spMkLst>
        </pc:spChg>
        <pc:spChg chg="add">
          <ac:chgData name="Joke Fledderus - Rang" userId="060887c6-86ec-4930-92e8-7049a97dba5e" providerId="ADAL" clId="{24E6BE18-72E1-4B16-8212-D71FA2AA79C8}" dt="2023-05-06T19:26:22.266" v="337" actId="26606"/>
          <ac:spMkLst>
            <pc:docMk/>
            <pc:sldMk cId="503922072" sldId="269"/>
            <ac:spMk id="11" creationId="{F6332DBD-C139-417D-8FEE-8B4D4818BE56}"/>
          </ac:spMkLst>
        </pc:spChg>
        <pc:spChg chg="add">
          <ac:chgData name="Joke Fledderus - Rang" userId="060887c6-86ec-4930-92e8-7049a97dba5e" providerId="ADAL" clId="{24E6BE18-72E1-4B16-8212-D71FA2AA79C8}" dt="2023-05-06T19:26:22.266" v="337" actId="26606"/>
          <ac:spMkLst>
            <pc:docMk/>
            <pc:sldMk cId="503922072" sldId="269"/>
            <ac:spMk id="13" creationId="{F902D9C3-A2D6-427B-9932-595C8854D068}"/>
          </ac:spMkLst>
        </pc:spChg>
        <pc:spChg chg="add">
          <ac:chgData name="Joke Fledderus - Rang" userId="060887c6-86ec-4930-92e8-7049a97dba5e" providerId="ADAL" clId="{24E6BE18-72E1-4B16-8212-D71FA2AA79C8}" dt="2023-05-06T19:26:22.266" v="337" actId="26606"/>
          <ac:spMkLst>
            <pc:docMk/>
            <pc:sldMk cId="503922072" sldId="269"/>
            <ac:spMk id="15" creationId="{29F962F9-373D-428A-A8D8-2D9BCEFAE3C8}"/>
          </ac:spMkLst>
        </pc:spChg>
        <pc:spChg chg="add">
          <ac:chgData name="Joke Fledderus - Rang" userId="060887c6-86ec-4930-92e8-7049a97dba5e" providerId="ADAL" clId="{24E6BE18-72E1-4B16-8212-D71FA2AA79C8}" dt="2023-05-06T19:26:22.266" v="337" actId="26606"/>
          <ac:spMkLst>
            <pc:docMk/>
            <pc:sldMk cId="503922072" sldId="269"/>
            <ac:spMk id="17" creationId="{5155704F-2692-4975-BBA1-97A45EFD230F}"/>
          </ac:spMkLst>
        </pc:spChg>
        <pc:spChg chg="add">
          <ac:chgData name="Joke Fledderus - Rang" userId="060887c6-86ec-4930-92e8-7049a97dba5e" providerId="ADAL" clId="{24E6BE18-72E1-4B16-8212-D71FA2AA79C8}" dt="2023-05-06T19:26:22.266" v="337" actId="26606"/>
          <ac:spMkLst>
            <pc:docMk/>
            <pc:sldMk cId="503922072" sldId="269"/>
            <ac:spMk id="19" creationId="{8F8E3D33-6F4C-400D-9EDE-338E0B568EA9}"/>
          </ac:spMkLst>
        </pc:spChg>
        <pc:picChg chg="add">
          <ac:chgData name="Joke Fledderus - Rang" userId="060887c6-86ec-4930-92e8-7049a97dba5e" providerId="ADAL" clId="{24E6BE18-72E1-4B16-8212-D71FA2AA79C8}" dt="2023-05-06T19:26:22.266" v="337" actId="26606"/>
          <ac:picMkLst>
            <pc:docMk/>
            <pc:sldMk cId="503922072" sldId="269"/>
            <ac:picMk id="5" creationId="{B2CCDCB0-BC24-C7E0-1034-B59312BA464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948F04-8ACC-4C2D-B8CD-EAFEA8E74161}" type="datetimeFigureOut">
              <a:rPr lang="nl-NL" smtClean="0"/>
              <a:t>6-5-2023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2DCFC-8B86-4D90-92F4-06C5DFF2BFB8}" type="slidenum">
              <a:rPr lang="nl-NL" smtClean="0"/>
              <a:t>‹nr.›</a:t>
            </a:fld>
            <a:endParaRPr lang="nl-NL"/>
          </a:p>
        </p:txBody>
      </p:sp>
    </p:spTree>
    <p:extLst>
      <p:ext uri="{BB962C8B-B14F-4D97-AF65-F5344CB8AC3E}">
        <p14:creationId xmlns:p14="http://schemas.microsoft.com/office/powerpoint/2010/main" val="2399102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Fijne feedback, minder fijne feedback</a:t>
            </a:r>
          </a:p>
          <a:p>
            <a:r>
              <a:rPr lang="nl-NL" dirty="0"/>
              <a:t>Wanneer heb je iets aan feedback</a:t>
            </a:r>
          </a:p>
          <a:p>
            <a:r>
              <a:rPr lang="nl-NL" dirty="0"/>
              <a:t>Hoe ontvang jij het liefst feedback</a:t>
            </a:r>
          </a:p>
          <a:p>
            <a:r>
              <a:rPr lang="nl-NL" dirty="0"/>
              <a:t>Wat als er weinig tijd is</a:t>
            </a:r>
          </a:p>
          <a:p>
            <a:r>
              <a:rPr lang="nl-NL" dirty="0"/>
              <a:t>Over wie zegt feedback wat?</a:t>
            </a:r>
          </a:p>
        </p:txBody>
      </p:sp>
      <p:sp>
        <p:nvSpPr>
          <p:cNvPr id="4" name="Tijdelijke aanduiding voor dianummer 3"/>
          <p:cNvSpPr>
            <a:spLocks noGrp="1"/>
          </p:cNvSpPr>
          <p:nvPr>
            <p:ph type="sldNum" sz="quarter" idx="5"/>
          </p:nvPr>
        </p:nvSpPr>
        <p:spPr/>
        <p:txBody>
          <a:bodyPr/>
          <a:lstStyle/>
          <a:p>
            <a:fld id="{DED2DCFC-8B86-4D90-92F4-06C5DFF2BFB8}" type="slidenum">
              <a:rPr lang="nl-NL" smtClean="0"/>
              <a:t>4</a:t>
            </a:fld>
            <a:endParaRPr lang="nl-NL"/>
          </a:p>
        </p:txBody>
      </p:sp>
    </p:spTree>
    <p:extLst>
      <p:ext uri="{BB962C8B-B14F-4D97-AF65-F5344CB8AC3E}">
        <p14:creationId xmlns:p14="http://schemas.microsoft.com/office/powerpoint/2010/main" val="2200278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buFont typeface="Arial" panose="020B0604020202020204" pitchFamily="34" charset="0"/>
              <a:buChar char="•"/>
            </a:pPr>
            <a:r>
              <a:rPr lang="nl-NL" b="1" i="0" dirty="0">
                <a:solidFill>
                  <a:srgbClr val="000000"/>
                </a:solidFill>
                <a:effectLst/>
                <a:latin typeface="inherit"/>
              </a:rPr>
              <a:t>Gedrag</a:t>
            </a:r>
            <a:r>
              <a:rPr lang="nl-NL" b="0" i="0" dirty="0">
                <a:solidFill>
                  <a:srgbClr val="000000"/>
                </a:solidFill>
                <a:effectLst/>
                <a:latin typeface="inherit"/>
              </a:rPr>
              <a:t>: Tijdens deze eerste stap benoem je het gedrag van de ander. Dit is een op feiten gebaseerde waarneming.</a:t>
            </a:r>
          </a:p>
          <a:p>
            <a:pPr algn="l" fontAlgn="base">
              <a:buFont typeface="Arial" panose="020B0604020202020204" pitchFamily="34" charset="0"/>
              <a:buChar char="•"/>
            </a:pPr>
            <a:r>
              <a:rPr lang="nl-NL" b="1" i="0" dirty="0">
                <a:solidFill>
                  <a:srgbClr val="000000"/>
                </a:solidFill>
                <a:effectLst/>
                <a:latin typeface="inherit"/>
              </a:rPr>
              <a:t>Gevoel</a:t>
            </a:r>
            <a:r>
              <a:rPr lang="nl-NL" b="0" i="0" dirty="0">
                <a:solidFill>
                  <a:srgbClr val="000000"/>
                </a:solidFill>
                <a:effectLst/>
                <a:latin typeface="inherit"/>
              </a:rPr>
              <a:t>: Vervolgens geef je aan wat het effect van zijn gedrag op jou is. Vertel hoe jij je voelt.</a:t>
            </a:r>
          </a:p>
          <a:p>
            <a:pPr algn="l" fontAlgn="base">
              <a:buFont typeface="Arial" panose="020B0604020202020204" pitchFamily="34" charset="0"/>
              <a:buChar char="•"/>
            </a:pPr>
            <a:r>
              <a:rPr lang="nl-NL" b="1" i="0" dirty="0">
                <a:solidFill>
                  <a:srgbClr val="000000"/>
                </a:solidFill>
                <a:effectLst/>
                <a:latin typeface="inherit"/>
              </a:rPr>
              <a:t>Gevolg</a:t>
            </a:r>
            <a:r>
              <a:rPr lang="nl-NL" b="0" i="0" dirty="0">
                <a:solidFill>
                  <a:srgbClr val="000000"/>
                </a:solidFill>
                <a:effectLst/>
                <a:latin typeface="inherit"/>
              </a:rPr>
              <a:t>: Beschrijf wat het gevolg van zijn/haar gedrag is. Dit kan op individueel vlak zijn, maar het kan ook betrekking hebben op het hele team of afdeling. </a:t>
            </a:r>
          </a:p>
          <a:p>
            <a:pPr algn="l" fontAlgn="base">
              <a:buFont typeface="Arial" panose="020B0604020202020204" pitchFamily="34" charset="0"/>
              <a:buChar char="•"/>
            </a:pPr>
            <a:r>
              <a:rPr lang="nl-NL" b="1" i="0" dirty="0">
                <a:solidFill>
                  <a:srgbClr val="000000"/>
                </a:solidFill>
                <a:effectLst/>
                <a:latin typeface="inherit"/>
              </a:rPr>
              <a:t>Gewenst</a:t>
            </a:r>
            <a:r>
              <a:rPr lang="nl-NL" b="0" i="0" dirty="0">
                <a:solidFill>
                  <a:srgbClr val="000000"/>
                </a:solidFill>
                <a:effectLst/>
                <a:latin typeface="inherit"/>
              </a:rPr>
              <a:t>: Geef aan wat je wil dat er verandert. Zo weet de ander wat jij van hem/haar verwacht en worden zaken als miscommunicatie vermeden.</a:t>
            </a:r>
          </a:p>
          <a:p>
            <a:endParaRPr lang="nl-NL" dirty="0"/>
          </a:p>
        </p:txBody>
      </p:sp>
      <p:sp>
        <p:nvSpPr>
          <p:cNvPr id="4" name="Tijdelijke aanduiding voor dianummer 3"/>
          <p:cNvSpPr>
            <a:spLocks noGrp="1"/>
          </p:cNvSpPr>
          <p:nvPr>
            <p:ph type="sldNum" sz="quarter" idx="5"/>
          </p:nvPr>
        </p:nvSpPr>
        <p:spPr/>
        <p:txBody>
          <a:bodyPr/>
          <a:lstStyle/>
          <a:p>
            <a:fld id="{DED2DCFC-8B86-4D90-92F4-06C5DFF2BFB8}" type="slidenum">
              <a:rPr lang="nl-NL" smtClean="0"/>
              <a:t>6</a:t>
            </a:fld>
            <a:endParaRPr lang="nl-NL"/>
          </a:p>
        </p:txBody>
      </p:sp>
    </p:spTree>
    <p:extLst>
      <p:ext uri="{BB962C8B-B14F-4D97-AF65-F5344CB8AC3E}">
        <p14:creationId xmlns:p14="http://schemas.microsoft.com/office/powerpoint/2010/main" val="3447408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Waarom werkt het niet?</a:t>
            </a:r>
          </a:p>
          <a:p>
            <a:pPr algn="l" fontAlgn="base">
              <a:buFont typeface="+mj-lt"/>
              <a:buAutoNum type="arabicPeriod"/>
            </a:pPr>
            <a:r>
              <a:rPr lang="nl-NL" b="0" i="0" dirty="0">
                <a:solidFill>
                  <a:srgbClr val="000000"/>
                </a:solidFill>
                <a:effectLst/>
                <a:latin typeface="inherit"/>
              </a:rPr>
              <a:t>Bij deze methode kan het ‘</a:t>
            </a:r>
            <a:r>
              <a:rPr lang="nl-NL" b="0" i="0" dirty="0" err="1">
                <a:solidFill>
                  <a:srgbClr val="000000"/>
                </a:solidFill>
                <a:effectLst/>
                <a:latin typeface="inherit"/>
              </a:rPr>
              <a:t>recency</a:t>
            </a:r>
            <a:r>
              <a:rPr lang="nl-NL" b="0" i="0" dirty="0">
                <a:solidFill>
                  <a:srgbClr val="000000"/>
                </a:solidFill>
                <a:effectLst/>
                <a:latin typeface="inherit"/>
              </a:rPr>
              <a:t> effect’ optreden, wat betekent dat in de meeste gevallen alleen het laatstgenoemde in het langetermijngeheugen zal worden opgeslagen. De complimenten blijven in dit geval dus hangen en je wilt juist dat de feedback wordt overgebracht.</a:t>
            </a:r>
          </a:p>
          <a:p>
            <a:pPr algn="l" fontAlgn="base">
              <a:buFont typeface="+mj-lt"/>
              <a:buAutoNum type="arabicPeriod"/>
            </a:pPr>
            <a:r>
              <a:rPr lang="nl-NL" b="0" i="0" dirty="0">
                <a:solidFill>
                  <a:srgbClr val="000000"/>
                </a:solidFill>
                <a:effectLst/>
                <a:latin typeface="inherit"/>
              </a:rPr>
              <a:t>Er is een grote kans dat de complimenten niet als oprecht worden opgevat. De ontvanger krijgt het gevoel dat je om de kritiek heen draait. Het is beter om te zeggen waar het op staat, hierdoor wordt jouw feedback eerder opgepakt. </a:t>
            </a:r>
          </a:p>
          <a:p>
            <a:pPr algn="l" fontAlgn="base">
              <a:buFont typeface="+mj-lt"/>
              <a:buAutoNum type="arabicPeriod"/>
            </a:pPr>
            <a:r>
              <a:rPr lang="nl-NL" b="0" i="0" dirty="0">
                <a:solidFill>
                  <a:srgbClr val="000000"/>
                </a:solidFill>
                <a:effectLst/>
                <a:latin typeface="inherit"/>
              </a:rPr>
              <a:t>Een ander nadeel van de sandwich methode is dat de feedback erg verwarrend over kan komen. De ontvanger wordt namelijk overspoeld met positieve en negatieve punten.</a:t>
            </a:r>
          </a:p>
          <a:p>
            <a:endParaRPr lang="nl-NL" dirty="0"/>
          </a:p>
        </p:txBody>
      </p:sp>
      <p:sp>
        <p:nvSpPr>
          <p:cNvPr id="4" name="Tijdelijke aanduiding voor dianummer 3"/>
          <p:cNvSpPr>
            <a:spLocks noGrp="1"/>
          </p:cNvSpPr>
          <p:nvPr>
            <p:ph type="sldNum" sz="quarter" idx="5"/>
          </p:nvPr>
        </p:nvSpPr>
        <p:spPr/>
        <p:txBody>
          <a:bodyPr/>
          <a:lstStyle/>
          <a:p>
            <a:fld id="{DED2DCFC-8B86-4D90-92F4-06C5DFF2BFB8}" type="slidenum">
              <a:rPr lang="nl-NL" smtClean="0"/>
              <a:t>7</a:t>
            </a:fld>
            <a:endParaRPr lang="nl-NL"/>
          </a:p>
        </p:txBody>
      </p:sp>
    </p:spTree>
    <p:extLst>
      <p:ext uri="{BB962C8B-B14F-4D97-AF65-F5344CB8AC3E}">
        <p14:creationId xmlns:p14="http://schemas.microsoft.com/office/powerpoint/2010/main" val="332254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a:t>Gericht op concreet uitgevoerd werk </a:t>
            </a:r>
          </a:p>
          <a:p>
            <a:pPr marL="228600" indent="-228600">
              <a:buAutoNum type="arabicPeriod"/>
            </a:pPr>
            <a:r>
              <a:rPr lang="nl-NL" dirty="0"/>
              <a:t>Gericht op het proces dat iemand doorloopt</a:t>
            </a:r>
          </a:p>
          <a:p>
            <a:pPr marL="228600" indent="-228600">
              <a:buAutoNum type="arabicPeriod"/>
            </a:pPr>
            <a:r>
              <a:rPr lang="nl-NL" dirty="0"/>
              <a:t>Gericht op zelfregulering/keuzes die iemand maakt over zichzelf, of ondanks bepaalde gevoelens</a:t>
            </a:r>
          </a:p>
          <a:p>
            <a:pPr marL="228600" indent="-228600">
              <a:buAutoNum type="arabicPeriod"/>
            </a:pPr>
            <a:r>
              <a:rPr lang="nl-NL" dirty="0"/>
              <a:t>Persoonlijke complimenten/opmerkingen</a:t>
            </a:r>
          </a:p>
          <a:p>
            <a:pPr marL="228600" indent="-228600">
              <a:buAutoNum type="arabicPeriod"/>
            </a:pPr>
            <a:endParaRPr lang="nl-NL" dirty="0"/>
          </a:p>
          <a:p>
            <a:pPr marL="0" indent="0">
              <a:buNone/>
            </a:pPr>
            <a:endParaRPr lang="nl-NL" dirty="0"/>
          </a:p>
        </p:txBody>
      </p:sp>
      <p:sp>
        <p:nvSpPr>
          <p:cNvPr id="4" name="Tijdelijke aanduiding voor dianummer 3"/>
          <p:cNvSpPr>
            <a:spLocks noGrp="1"/>
          </p:cNvSpPr>
          <p:nvPr>
            <p:ph type="sldNum" sz="quarter" idx="5"/>
          </p:nvPr>
        </p:nvSpPr>
        <p:spPr/>
        <p:txBody>
          <a:bodyPr/>
          <a:lstStyle/>
          <a:p>
            <a:fld id="{DED2DCFC-8B86-4D90-92F4-06C5DFF2BFB8}" type="slidenum">
              <a:rPr lang="nl-NL" smtClean="0"/>
              <a:t>9</a:t>
            </a:fld>
            <a:endParaRPr lang="nl-NL"/>
          </a:p>
        </p:txBody>
      </p:sp>
    </p:spTree>
    <p:extLst>
      <p:ext uri="{BB962C8B-B14F-4D97-AF65-F5344CB8AC3E}">
        <p14:creationId xmlns:p14="http://schemas.microsoft.com/office/powerpoint/2010/main" val="2876873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nl-NL"/>
              <a:t>Klik om stijl te bewerken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B7ECDA34-9913-48C9-BF02-8F657400127C}" type="datetimeFigureOut">
              <a:rPr lang="nl-NL" smtClean="0"/>
              <a:t>6-5-2023</a:t>
            </a:fld>
            <a:endParaRPr lang="nl-NL"/>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nl-NL"/>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3E097C52-B57F-43AF-9C86-A05D8FC82289}" type="slidenum">
              <a:rPr lang="nl-NL" smtClean="0"/>
              <a:t>‹nr.›</a:t>
            </a:fld>
            <a:endParaRPr lang="nl-NL"/>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05612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7ECDA34-9913-48C9-BF02-8F657400127C}" type="datetimeFigureOut">
              <a:rPr lang="nl-NL" smtClean="0"/>
              <a:t>6-5-2023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E097C52-B57F-43AF-9C86-A05D8FC82289}" type="slidenum">
              <a:rPr lang="nl-NL" smtClean="0"/>
              <a:t>‹nr.›</a:t>
            </a:fld>
            <a:endParaRPr lang="nl-NL"/>
          </a:p>
        </p:txBody>
      </p:sp>
    </p:spTree>
    <p:extLst>
      <p:ext uri="{BB962C8B-B14F-4D97-AF65-F5344CB8AC3E}">
        <p14:creationId xmlns:p14="http://schemas.microsoft.com/office/powerpoint/2010/main" val="3661303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7ECDA34-9913-48C9-BF02-8F657400127C}" type="datetimeFigureOut">
              <a:rPr lang="nl-NL" smtClean="0"/>
              <a:t>6-5-2023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E097C52-B57F-43AF-9C86-A05D8FC82289}" type="slidenum">
              <a:rPr lang="nl-NL" smtClean="0"/>
              <a:t>‹nr.›</a:t>
            </a:fld>
            <a:endParaRPr lang="nl-NL"/>
          </a:p>
        </p:txBody>
      </p:sp>
    </p:spTree>
    <p:extLst>
      <p:ext uri="{BB962C8B-B14F-4D97-AF65-F5344CB8AC3E}">
        <p14:creationId xmlns:p14="http://schemas.microsoft.com/office/powerpoint/2010/main" val="1177143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7ECDA34-9913-48C9-BF02-8F657400127C}" type="datetimeFigureOut">
              <a:rPr lang="nl-NL" smtClean="0"/>
              <a:t>6-5-2023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E097C52-B57F-43AF-9C86-A05D8FC82289}" type="slidenum">
              <a:rPr lang="nl-NL" smtClean="0"/>
              <a:t>‹nr.›</a:t>
            </a:fld>
            <a:endParaRPr lang="nl-NL"/>
          </a:p>
        </p:txBody>
      </p:sp>
    </p:spTree>
    <p:extLst>
      <p:ext uri="{BB962C8B-B14F-4D97-AF65-F5344CB8AC3E}">
        <p14:creationId xmlns:p14="http://schemas.microsoft.com/office/powerpoint/2010/main" val="3858441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nl-NL"/>
              <a:t>Klik om stijl te bewerken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B7ECDA34-9913-48C9-BF02-8F657400127C}" type="datetimeFigureOut">
              <a:rPr lang="nl-NL" smtClean="0"/>
              <a:t>6-5-2023</a:t>
            </a:fld>
            <a:endParaRPr lang="nl-NL"/>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nl-NL"/>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3E097C52-B57F-43AF-9C86-A05D8FC82289}" type="slidenum">
              <a:rPr lang="nl-NL" smtClean="0"/>
              <a:t>‹nr.›</a:t>
            </a:fld>
            <a:endParaRPr lang="nl-NL"/>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25360701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7ECDA34-9913-48C9-BF02-8F657400127C}" type="datetimeFigureOut">
              <a:rPr lang="nl-NL" smtClean="0"/>
              <a:t>6-5-2023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E097C52-B57F-43AF-9C86-A05D8FC82289}" type="slidenum">
              <a:rPr lang="nl-NL" smtClean="0"/>
              <a:t>‹nr.›</a:t>
            </a:fld>
            <a:endParaRPr lang="nl-NL"/>
          </a:p>
        </p:txBody>
      </p:sp>
    </p:spTree>
    <p:extLst>
      <p:ext uri="{BB962C8B-B14F-4D97-AF65-F5344CB8AC3E}">
        <p14:creationId xmlns:p14="http://schemas.microsoft.com/office/powerpoint/2010/main" val="144356168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nl-NL"/>
              <a:t>Klik om stijl te bewerken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257300" y="2909102"/>
            <a:ext cx="4800600" cy="299639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633864" y="2909102"/>
            <a:ext cx="4800600" cy="299639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7ECDA34-9913-48C9-BF02-8F657400127C}" type="datetimeFigureOut">
              <a:rPr lang="nl-NL" smtClean="0"/>
              <a:t>6-5-2023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E097C52-B57F-43AF-9C86-A05D8FC82289}" type="slidenum">
              <a:rPr lang="nl-NL" smtClean="0"/>
              <a:t>‹nr.›</a:t>
            </a:fld>
            <a:endParaRPr lang="nl-NL"/>
          </a:p>
        </p:txBody>
      </p:sp>
    </p:spTree>
    <p:extLst>
      <p:ext uri="{BB962C8B-B14F-4D97-AF65-F5344CB8AC3E}">
        <p14:creationId xmlns:p14="http://schemas.microsoft.com/office/powerpoint/2010/main" val="139696161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7ECDA34-9913-48C9-BF02-8F657400127C}" type="datetimeFigureOut">
              <a:rPr lang="nl-NL" smtClean="0"/>
              <a:t>6-5-2023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E097C52-B57F-43AF-9C86-A05D8FC82289}" type="slidenum">
              <a:rPr lang="nl-NL" smtClean="0"/>
              <a:t>‹nr.›</a:t>
            </a:fld>
            <a:endParaRPr lang="nl-NL"/>
          </a:p>
        </p:txBody>
      </p:sp>
    </p:spTree>
    <p:extLst>
      <p:ext uri="{BB962C8B-B14F-4D97-AF65-F5344CB8AC3E}">
        <p14:creationId xmlns:p14="http://schemas.microsoft.com/office/powerpoint/2010/main" val="1156342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ECDA34-9913-48C9-BF02-8F657400127C}" type="datetimeFigureOut">
              <a:rPr lang="nl-NL" smtClean="0"/>
              <a:t>6-5-2023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3E097C52-B57F-43AF-9C86-A05D8FC82289}" type="slidenum">
              <a:rPr lang="nl-NL" smtClean="0"/>
              <a:t>‹nr.›</a:t>
            </a:fld>
            <a:endParaRPr lang="nl-NL"/>
          </a:p>
        </p:txBody>
      </p:sp>
    </p:spTree>
    <p:extLst>
      <p:ext uri="{BB962C8B-B14F-4D97-AF65-F5344CB8AC3E}">
        <p14:creationId xmlns:p14="http://schemas.microsoft.com/office/powerpoint/2010/main" val="316874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nl-NL"/>
              <a:t>Klik om stijl te bewerken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65051" y="6375679"/>
            <a:ext cx="1233355" cy="348462"/>
          </a:xfrm>
        </p:spPr>
        <p:txBody>
          <a:bodyPr/>
          <a:lstStyle/>
          <a:p>
            <a:fld id="{B7ECDA34-9913-48C9-BF02-8F657400127C}" type="datetimeFigureOut">
              <a:rPr lang="nl-NL" smtClean="0"/>
              <a:t>6-5-2023</a:t>
            </a:fld>
            <a:endParaRPr lang="nl-NL"/>
          </a:p>
        </p:txBody>
      </p:sp>
      <p:sp>
        <p:nvSpPr>
          <p:cNvPr id="6" name="Footer Placeholder 5"/>
          <p:cNvSpPr>
            <a:spLocks noGrp="1"/>
          </p:cNvSpPr>
          <p:nvPr>
            <p:ph type="ftr" sz="quarter" idx="11"/>
          </p:nvPr>
        </p:nvSpPr>
        <p:spPr>
          <a:xfrm>
            <a:off x="2103620" y="6375679"/>
            <a:ext cx="3482179" cy="345796"/>
          </a:xfrm>
        </p:spPr>
        <p:txBody>
          <a:bodyPr/>
          <a:lstStyle/>
          <a:p>
            <a:endParaRPr lang="nl-NL"/>
          </a:p>
        </p:txBody>
      </p:sp>
      <p:sp>
        <p:nvSpPr>
          <p:cNvPr id="7" name="Slide Number Placeholder 6"/>
          <p:cNvSpPr>
            <a:spLocks noGrp="1"/>
          </p:cNvSpPr>
          <p:nvPr>
            <p:ph type="sldNum" sz="quarter" idx="12"/>
          </p:nvPr>
        </p:nvSpPr>
        <p:spPr>
          <a:xfrm>
            <a:off x="5691014" y="6375679"/>
            <a:ext cx="1232456" cy="345796"/>
          </a:xfrm>
        </p:spPr>
        <p:txBody>
          <a:bodyPr/>
          <a:lstStyle/>
          <a:p>
            <a:fld id="{3E097C52-B57F-43AF-9C86-A05D8FC82289}" type="slidenum">
              <a:rPr lang="nl-NL" smtClean="0"/>
              <a:t>‹nr.›</a:t>
            </a:fld>
            <a:endParaRPr lang="nl-NL"/>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32331002"/>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nl-NL"/>
              <a:t>Klik om stijl te bewerken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65950" y="6375679"/>
            <a:ext cx="1232456" cy="348462"/>
          </a:xfrm>
        </p:spPr>
        <p:txBody>
          <a:bodyPr/>
          <a:lstStyle/>
          <a:p>
            <a:fld id="{B7ECDA34-9913-48C9-BF02-8F657400127C}" type="datetimeFigureOut">
              <a:rPr lang="nl-NL" smtClean="0"/>
              <a:t>6-5-2023</a:t>
            </a:fld>
            <a:endParaRPr lang="nl-NL"/>
          </a:p>
        </p:txBody>
      </p:sp>
      <p:sp>
        <p:nvSpPr>
          <p:cNvPr id="6" name="Footer Placeholder 5"/>
          <p:cNvSpPr>
            <a:spLocks noGrp="1"/>
          </p:cNvSpPr>
          <p:nvPr>
            <p:ph type="ftr" sz="quarter" idx="11"/>
          </p:nvPr>
        </p:nvSpPr>
        <p:spPr>
          <a:xfrm>
            <a:off x="2103621" y="6375679"/>
            <a:ext cx="3482178" cy="345796"/>
          </a:xfrm>
        </p:spPr>
        <p:txBody>
          <a:bodyPr/>
          <a:lstStyle/>
          <a:p>
            <a:endParaRPr lang="nl-NL"/>
          </a:p>
        </p:txBody>
      </p:sp>
      <p:sp>
        <p:nvSpPr>
          <p:cNvPr id="7" name="Slide Number Placeholder 6"/>
          <p:cNvSpPr>
            <a:spLocks noGrp="1"/>
          </p:cNvSpPr>
          <p:nvPr>
            <p:ph type="sldNum" sz="quarter" idx="12"/>
          </p:nvPr>
        </p:nvSpPr>
        <p:spPr>
          <a:xfrm>
            <a:off x="5687568" y="6375679"/>
            <a:ext cx="1234440" cy="345796"/>
          </a:xfrm>
        </p:spPr>
        <p:txBody>
          <a:bodyPr/>
          <a:lstStyle/>
          <a:p>
            <a:fld id="{3E097C52-B57F-43AF-9C86-A05D8FC82289}" type="slidenum">
              <a:rPr lang="nl-NL" smtClean="0"/>
              <a:t>‹nr.›</a:t>
            </a:fld>
            <a:endParaRPr lang="nl-NL"/>
          </a:p>
        </p:txBody>
      </p:sp>
    </p:spTree>
    <p:extLst>
      <p:ext uri="{BB962C8B-B14F-4D97-AF65-F5344CB8AC3E}">
        <p14:creationId xmlns:p14="http://schemas.microsoft.com/office/powerpoint/2010/main" val="4203136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B7ECDA34-9913-48C9-BF02-8F657400127C}" type="datetimeFigureOut">
              <a:rPr lang="nl-NL" smtClean="0"/>
              <a:t>6-5-2023</a:t>
            </a:fld>
            <a:endParaRPr lang="nl-NL"/>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nl-NL"/>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E097C52-B57F-43AF-9C86-A05D8FC82289}" type="slidenum">
              <a:rPr lang="nl-NL" smtClean="0"/>
              <a:t>‹nr.›</a:t>
            </a:fld>
            <a:endParaRPr lang="nl-NL"/>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410104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885B028-31CD-4808-B601-9AF2F46F5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 placing stars">
            <a:extLst>
              <a:ext uri="{FF2B5EF4-FFF2-40B4-BE49-F238E27FC236}">
                <a16:creationId xmlns:a16="http://schemas.microsoft.com/office/drawing/2014/main" id="{AC317138-F51D-4512-54F7-5015DB2CED4A}"/>
              </a:ext>
            </a:extLst>
          </p:cNvPr>
          <p:cNvPicPr>
            <a:picLocks noChangeAspect="1"/>
          </p:cNvPicPr>
          <p:nvPr/>
        </p:nvPicPr>
        <p:blipFill rotWithShape="1">
          <a:blip r:embed="rId2">
            <a:duotone>
              <a:prstClr val="black"/>
              <a:prstClr val="white"/>
            </a:duotone>
          </a:blip>
          <a:srcRect t="15648"/>
          <a:stretch/>
        </p:blipFill>
        <p:spPr>
          <a:xfrm>
            <a:off x="20" y="-1"/>
            <a:ext cx="12191980" cy="6864691"/>
          </a:xfrm>
          <a:prstGeom prst="rect">
            <a:avLst/>
          </a:prstGeom>
        </p:spPr>
      </p:pic>
      <p:sp>
        <p:nvSpPr>
          <p:cNvPr id="20" name="Rectangle 19">
            <a:extLst>
              <a:ext uri="{FF2B5EF4-FFF2-40B4-BE49-F238E27FC236}">
                <a16:creationId xmlns:a16="http://schemas.microsoft.com/office/drawing/2014/main" id="{0E76910F-9A34-4599-B5C1-FB90B23CF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2000" cy="6858000"/>
          </a:xfrm>
          <a:prstGeom prst="rect">
            <a:avLst/>
          </a:prstGeom>
          <a:solidFill>
            <a:schemeClr val="accent1">
              <a:alpha val="75000"/>
            </a:schemeClr>
          </a:solidFill>
          <a:ln w="0">
            <a:noFill/>
            <a:prstDash val="solid"/>
            <a:round/>
            <a:headEnd/>
            <a:tailEnd/>
          </a:ln>
        </p:spPr>
        <p:txBody>
          <a:bodyPr rtlCol="0" anchor="ctr"/>
          <a:lstStyle/>
          <a:p>
            <a:pPr algn="ctr"/>
            <a:endParaRPr lang="en-US"/>
          </a:p>
        </p:txBody>
      </p:sp>
      <p:sp>
        <p:nvSpPr>
          <p:cNvPr id="22" name="Rectangle 21">
            <a:extLst>
              <a:ext uri="{FF2B5EF4-FFF2-40B4-BE49-F238E27FC236}">
                <a16:creationId xmlns:a16="http://schemas.microsoft.com/office/drawing/2014/main" id="{097BE94A-D3AE-40F4-89EF-A937140BF4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Freeform 6">
            <a:extLst>
              <a:ext uri="{FF2B5EF4-FFF2-40B4-BE49-F238E27FC236}">
                <a16:creationId xmlns:a16="http://schemas.microsoft.com/office/drawing/2014/main" id="{B9DCB895-6FE1-4055-A22D-A49EB56BC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alpha val="52000"/>
            </a:schemeClr>
          </a:solidFill>
          <a:ln w="0">
            <a:noFill/>
            <a:prstDash val="solid"/>
            <a:round/>
            <a:headEnd/>
            <a:tailEnd/>
          </a:ln>
        </p:spPr>
      </p:sp>
      <p:sp>
        <p:nvSpPr>
          <p:cNvPr id="2" name="Titel 1">
            <a:extLst>
              <a:ext uri="{FF2B5EF4-FFF2-40B4-BE49-F238E27FC236}">
                <a16:creationId xmlns:a16="http://schemas.microsoft.com/office/drawing/2014/main" id="{A7EAE8C3-8A88-4C4F-9CCF-53B8CABDA15B}"/>
              </a:ext>
            </a:extLst>
          </p:cNvPr>
          <p:cNvSpPr>
            <a:spLocks noGrp="1"/>
          </p:cNvSpPr>
          <p:nvPr>
            <p:ph type="ctrTitle"/>
          </p:nvPr>
        </p:nvSpPr>
        <p:spPr>
          <a:xfrm>
            <a:off x="1078523" y="1098388"/>
            <a:ext cx="10318418" cy="4394988"/>
          </a:xfrm>
        </p:spPr>
        <p:txBody>
          <a:bodyPr>
            <a:normAutofit/>
          </a:bodyPr>
          <a:lstStyle/>
          <a:p>
            <a:r>
              <a:rPr lang="nl-NL"/>
              <a:t>feedback</a:t>
            </a:r>
          </a:p>
        </p:txBody>
      </p:sp>
      <p:sp>
        <p:nvSpPr>
          <p:cNvPr id="3" name="Ondertitel 2">
            <a:extLst>
              <a:ext uri="{FF2B5EF4-FFF2-40B4-BE49-F238E27FC236}">
                <a16:creationId xmlns:a16="http://schemas.microsoft.com/office/drawing/2014/main" id="{60F8F2D3-094C-4A53-A2A5-98DAE23ECC9C}"/>
              </a:ext>
            </a:extLst>
          </p:cNvPr>
          <p:cNvSpPr>
            <a:spLocks noGrp="1"/>
          </p:cNvSpPr>
          <p:nvPr>
            <p:ph type="subTitle" idx="1"/>
          </p:nvPr>
        </p:nvSpPr>
        <p:spPr>
          <a:xfrm>
            <a:off x="1322909" y="5979196"/>
            <a:ext cx="9829646" cy="511901"/>
          </a:xfrm>
        </p:spPr>
        <p:txBody>
          <a:bodyPr>
            <a:normAutofit/>
          </a:bodyPr>
          <a:lstStyle/>
          <a:p>
            <a:endParaRPr lang="nl-NL"/>
          </a:p>
        </p:txBody>
      </p:sp>
    </p:spTree>
    <p:extLst>
      <p:ext uri="{BB962C8B-B14F-4D97-AF65-F5344CB8AC3E}">
        <p14:creationId xmlns:p14="http://schemas.microsoft.com/office/powerpoint/2010/main" val="19832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Veel vraagtekens op een zwarte achtergrond">
            <a:extLst>
              <a:ext uri="{FF2B5EF4-FFF2-40B4-BE49-F238E27FC236}">
                <a16:creationId xmlns:a16="http://schemas.microsoft.com/office/drawing/2014/main" id="{052BD09F-0583-2D52-60E6-D432F32E2CE5}"/>
              </a:ext>
            </a:extLst>
          </p:cNvPr>
          <p:cNvPicPr>
            <a:picLocks noChangeAspect="1"/>
          </p:cNvPicPr>
          <p:nvPr/>
        </p:nvPicPr>
        <p:blipFill rotWithShape="1">
          <a:blip r:embed="rId2">
            <a:grayscl/>
          </a:blip>
          <a:srcRect t="7697"/>
          <a:stretch/>
        </p:blipFill>
        <p:spPr>
          <a:xfrm>
            <a:off x="20" y="-1"/>
            <a:ext cx="12191980" cy="6864691"/>
          </a:xfrm>
          <a:prstGeom prst="rect">
            <a:avLst/>
          </a:prstGeom>
        </p:spPr>
      </p:pic>
      <p:sp>
        <p:nvSpPr>
          <p:cNvPr id="14" name="Rectangle 13">
            <a:extLst>
              <a:ext uri="{FF2B5EF4-FFF2-40B4-BE49-F238E27FC236}">
                <a16:creationId xmlns:a16="http://schemas.microsoft.com/office/drawing/2014/main" id="{6AE49B24-EAF6-4B2D-8CF6-26AC91DDAC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2000" cy="6858000"/>
          </a:xfrm>
          <a:prstGeom prst="rect">
            <a:avLst/>
          </a:prstGeom>
          <a:solidFill>
            <a:schemeClr val="accent1">
              <a:alpha val="89000"/>
            </a:schemeClr>
          </a:solidFill>
          <a:ln w="0">
            <a:noFill/>
            <a:prstDash val="solid"/>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2" name="Titel 1">
            <a:extLst>
              <a:ext uri="{FF2B5EF4-FFF2-40B4-BE49-F238E27FC236}">
                <a16:creationId xmlns:a16="http://schemas.microsoft.com/office/drawing/2014/main" id="{D0BC19FB-83FD-4904-B332-032B6DD26E89}"/>
              </a:ext>
            </a:extLst>
          </p:cNvPr>
          <p:cNvSpPr>
            <a:spLocks noGrp="1"/>
          </p:cNvSpPr>
          <p:nvPr>
            <p:ph type="title"/>
          </p:nvPr>
        </p:nvSpPr>
        <p:spPr>
          <a:xfrm>
            <a:off x="1251678" y="382385"/>
            <a:ext cx="10178322" cy="1492132"/>
          </a:xfrm>
        </p:spPr>
        <p:txBody>
          <a:bodyPr>
            <a:normAutofit/>
          </a:bodyPr>
          <a:lstStyle/>
          <a:p>
            <a:r>
              <a:rPr lang="nl-NL">
                <a:solidFill>
                  <a:schemeClr val="bg2"/>
                </a:solidFill>
              </a:rPr>
              <a:t>Soorten feedback</a:t>
            </a:r>
            <a:br>
              <a:rPr lang="nl-NL">
                <a:solidFill>
                  <a:schemeClr val="bg2"/>
                </a:solidFill>
              </a:rPr>
            </a:br>
            <a:r>
              <a:rPr lang="nl-NL">
                <a:solidFill>
                  <a:schemeClr val="bg2"/>
                </a:solidFill>
              </a:rPr>
              <a:t>Uitleg + opdracht</a:t>
            </a:r>
          </a:p>
        </p:txBody>
      </p:sp>
      <p:sp>
        <p:nvSpPr>
          <p:cNvPr id="16" name="Freeform 6">
            <a:extLst>
              <a:ext uri="{FF2B5EF4-FFF2-40B4-BE49-F238E27FC236}">
                <a16:creationId xmlns:a16="http://schemas.microsoft.com/office/drawing/2014/main" id="{DA25C119-6B44-45CF-B78A-26DD635C24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3" name="Tijdelijke aanduiding voor inhoud 2">
            <a:extLst>
              <a:ext uri="{FF2B5EF4-FFF2-40B4-BE49-F238E27FC236}">
                <a16:creationId xmlns:a16="http://schemas.microsoft.com/office/drawing/2014/main" id="{A8C25635-A90C-459B-8C3C-E43D4133BD10}"/>
              </a:ext>
            </a:extLst>
          </p:cNvPr>
          <p:cNvSpPr>
            <a:spLocks noGrp="1"/>
          </p:cNvSpPr>
          <p:nvPr>
            <p:ph idx="1"/>
          </p:nvPr>
        </p:nvSpPr>
        <p:spPr>
          <a:xfrm>
            <a:off x="1251678" y="2286001"/>
            <a:ext cx="10178322" cy="3593591"/>
          </a:xfrm>
        </p:spPr>
        <p:txBody>
          <a:bodyPr>
            <a:normAutofit/>
          </a:bodyPr>
          <a:lstStyle/>
          <a:p>
            <a:pPr>
              <a:lnSpc>
                <a:spcPct val="100000"/>
              </a:lnSpc>
            </a:pPr>
            <a:r>
              <a:rPr lang="nl-NL" sz="1900" b="1">
                <a:solidFill>
                  <a:schemeClr val="tx2"/>
                </a:solidFill>
              </a:rPr>
              <a:t>Guasch, Espasa, Alvareza en Kirschner – 3 manieren van feedback geven</a:t>
            </a:r>
          </a:p>
          <a:p>
            <a:pPr>
              <a:lnSpc>
                <a:spcPct val="100000"/>
              </a:lnSpc>
            </a:pPr>
            <a:endParaRPr lang="nl-NL" sz="1900">
              <a:solidFill>
                <a:schemeClr val="tx2"/>
              </a:solidFill>
            </a:endParaRPr>
          </a:p>
          <a:p>
            <a:pPr>
              <a:lnSpc>
                <a:spcPct val="100000"/>
              </a:lnSpc>
            </a:pPr>
            <a:r>
              <a:rPr lang="nl-NL" sz="1900">
                <a:solidFill>
                  <a:schemeClr val="tx2"/>
                </a:solidFill>
              </a:rPr>
              <a:t>Correctieve feedback:  Ter verbetering of over de adequaatheid van de inhoud. “Dit wordt niet gevraagd, dit antwoord is niet goed, het had moeten zijn…”</a:t>
            </a:r>
          </a:p>
          <a:p>
            <a:pPr>
              <a:lnSpc>
                <a:spcPct val="100000"/>
              </a:lnSpc>
            </a:pPr>
            <a:endParaRPr lang="nl-NL" sz="1900">
              <a:solidFill>
                <a:schemeClr val="tx2"/>
              </a:solidFill>
            </a:endParaRPr>
          </a:p>
          <a:p>
            <a:pPr>
              <a:lnSpc>
                <a:spcPct val="100000"/>
              </a:lnSpc>
            </a:pPr>
            <a:r>
              <a:rPr lang="nl-NL" sz="1900">
                <a:solidFill>
                  <a:schemeClr val="tx2"/>
                </a:solidFill>
              </a:rPr>
              <a:t>Suggestieve feedback:  Omvat advies om verder te gaan of te groeien. “Als je je presentatie afsluit met een samenvatting, wordt je punt duidelijker.”</a:t>
            </a:r>
          </a:p>
          <a:p>
            <a:pPr>
              <a:lnSpc>
                <a:spcPct val="100000"/>
              </a:lnSpc>
            </a:pPr>
            <a:endParaRPr lang="nl-NL" sz="1900">
              <a:solidFill>
                <a:schemeClr val="tx2"/>
              </a:solidFill>
            </a:endParaRPr>
          </a:p>
          <a:p>
            <a:pPr>
              <a:lnSpc>
                <a:spcPct val="100000"/>
              </a:lnSpc>
            </a:pPr>
            <a:r>
              <a:rPr lang="nl-NL" sz="1900">
                <a:solidFill>
                  <a:schemeClr val="tx2"/>
                </a:solidFill>
              </a:rPr>
              <a:t>Epistemologische feedback: Kritische manier om te vragen om meer uitleg/opheldering. “Wat denk je dat je stagedocent bedoelt met de gegeven feedback?”</a:t>
            </a:r>
          </a:p>
        </p:txBody>
      </p:sp>
      <p:sp>
        <p:nvSpPr>
          <p:cNvPr id="18" name="Rectangle 17">
            <a:extLst>
              <a:ext uri="{FF2B5EF4-FFF2-40B4-BE49-F238E27FC236}">
                <a16:creationId xmlns:a16="http://schemas.microsoft.com/office/drawing/2014/main" id="{448F5DF6-D51E-4DB6-8F2E-E2C5EF718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842352" y="-1"/>
            <a:ext cx="66184" cy="6858001"/>
          </a:xfrm>
          <a:prstGeom prst="rect">
            <a:avLst/>
          </a:prstGeom>
          <a:solidFill>
            <a:schemeClr val="bg2"/>
          </a:solidFill>
          <a:ln w="0">
            <a:noFill/>
            <a:prstDash val="solid"/>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20" name="Rectangle 19">
            <a:extLst>
              <a:ext uri="{FF2B5EF4-FFF2-40B4-BE49-F238E27FC236}">
                <a16:creationId xmlns:a16="http://schemas.microsoft.com/office/drawing/2014/main" id="{EE8833CE-2501-4056-BE4A-82E2304CB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6691"/>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23248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9189AE-48C0-4A09-86C3-C855B9CE39EB}"/>
              </a:ext>
            </a:extLst>
          </p:cNvPr>
          <p:cNvSpPr>
            <a:spLocks noGrp="1"/>
          </p:cNvSpPr>
          <p:nvPr>
            <p:ph type="title"/>
          </p:nvPr>
        </p:nvSpPr>
        <p:spPr>
          <a:xfrm>
            <a:off x="1251677" y="645105"/>
            <a:ext cx="4357499" cy="1320855"/>
          </a:xfrm>
        </p:spPr>
        <p:txBody>
          <a:bodyPr>
            <a:normAutofit/>
          </a:bodyPr>
          <a:lstStyle/>
          <a:p>
            <a:r>
              <a:rPr lang="nl-NL" sz="4400"/>
              <a:t>Docent feedbacken</a:t>
            </a:r>
          </a:p>
        </p:txBody>
      </p:sp>
      <p:sp>
        <p:nvSpPr>
          <p:cNvPr id="3" name="Tijdelijke aanduiding voor inhoud 2">
            <a:extLst>
              <a:ext uri="{FF2B5EF4-FFF2-40B4-BE49-F238E27FC236}">
                <a16:creationId xmlns:a16="http://schemas.microsoft.com/office/drawing/2014/main" id="{E7449F62-1A5A-4188-8980-8F6144AB1A37}"/>
              </a:ext>
            </a:extLst>
          </p:cNvPr>
          <p:cNvSpPr>
            <a:spLocks noGrp="1"/>
          </p:cNvSpPr>
          <p:nvPr>
            <p:ph idx="1"/>
          </p:nvPr>
        </p:nvSpPr>
        <p:spPr>
          <a:xfrm>
            <a:off x="1251678" y="2286001"/>
            <a:ext cx="4363595" cy="3593591"/>
          </a:xfrm>
        </p:spPr>
        <p:txBody>
          <a:bodyPr>
            <a:normAutofit/>
          </a:bodyPr>
          <a:lstStyle/>
          <a:p>
            <a:r>
              <a:rPr lang="nl-NL" dirty="0"/>
              <a:t>Geef de docent aan het eind van de les feedback </a:t>
            </a:r>
          </a:p>
          <a:p>
            <a:endParaRPr lang="nl-NL" dirty="0"/>
          </a:p>
          <a:p>
            <a:r>
              <a:rPr lang="nl-NL" dirty="0"/>
              <a:t>Noteer de niveaus die je gebruikt. (uit beide dia’s)</a:t>
            </a:r>
          </a:p>
          <a:p>
            <a:r>
              <a:rPr lang="nl-NL" dirty="0"/>
              <a:t>Waarom geef je op deze niveaus feedback?</a:t>
            </a:r>
          </a:p>
        </p:txBody>
      </p:sp>
      <p:pic>
        <p:nvPicPr>
          <p:cNvPr id="5" name="Picture 4" descr="Reeks stemmingen plaknotities">
            <a:extLst>
              <a:ext uri="{FF2B5EF4-FFF2-40B4-BE49-F238E27FC236}">
                <a16:creationId xmlns:a16="http://schemas.microsoft.com/office/drawing/2014/main" id="{156E36AF-3A02-95F8-7B28-C86D469DA8A3}"/>
              </a:ext>
            </a:extLst>
          </p:cNvPr>
          <p:cNvPicPr>
            <a:picLocks noChangeAspect="1"/>
          </p:cNvPicPr>
          <p:nvPr/>
        </p:nvPicPr>
        <p:blipFill rotWithShape="1">
          <a:blip r:embed="rId2">
            <a:extLst>
              <a:ext uri="{28A0092B-C50C-407E-A947-70E740481C1C}">
                <a14:useLocalDpi xmlns:a14="http://schemas.microsoft.com/office/drawing/2010/main" val="0"/>
              </a:ext>
            </a:extLst>
          </a:blip>
          <a:srcRect l="17993" r="15426" b="1"/>
          <a:stretch/>
        </p:blipFill>
        <p:spPr>
          <a:xfrm>
            <a:off x="6096000" y="580713"/>
            <a:ext cx="5414304" cy="5407737"/>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p:spPr>
      </p:pic>
    </p:spTree>
    <p:extLst>
      <p:ext uri="{BB962C8B-B14F-4D97-AF65-F5344CB8AC3E}">
        <p14:creationId xmlns:p14="http://schemas.microsoft.com/office/powerpoint/2010/main" val="486512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Een afspraak in een papieren agenda schrijven">
            <a:extLst>
              <a:ext uri="{FF2B5EF4-FFF2-40B4-BE49-F238E27FC236}">
                <a16:creationId xmlns:a16="http://schemas.microsoft.com/office/drawing/2014/main" id="{7FA0FF00-FDCD-9B2F-A6CB-A2754332A930}"/>
              </a:ext>
            </a:extLst>
          </p:cNvPr>
          <p:cNvPicPr>
            <a:picLocks noChangeAspect="1"/>
          </p:cNvPicPr>
          <p:nvPr/>
        </p:nvPicPr>
        <p:blipFill rotWithShape="1">
          <a:blip r:embed="rId2"/>
          <a:srcRect r="52761" b="-1"/>
          <a:stretch/>
        </p:blipFill>
        <p:spPr>
          <a:xfrm>
            <a:off x="7338646" y="10"/>
            <a:ext cx="4853354" cy="6857990"/>
          </a:xfrm>
          <a:prstGeom prst="rect">
            <a:avLst/>
          </a:prstGeom>
        </p:spPr>
      </p:pic>
      <p:sp>
        <p:nvSpPr>
          <p:cNvPr id="9" name="Freeform 10">
            <a:extLst>
              <a:ext uri="{FF2B5EF4-FFF2-40B4-BE49-F238E27FC236}">
                <a16:creationId xmlns:a16="http://schemas.microsoft.com/office/drawing/2014/main" id="{FF606621-EDD0-4CB0-B5A0-2BD458842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itel 1">
            <a:extLst>
              <a:ext uri="{FF2B5EF4-FFF2-40B4-BE49-F238E27FC236}">
                <a16:creationId xmlns:a16="http://schemas.microsoft.com/office/drawing/2014/main" id="{A7F6C434-3DB9-439B-9468-6250C34E9DC1}"/>
              </a:ext>
            </a:extLst>
          </p:cNvPr>
          <p:cNvSpPr>
            <a:spLocks noGrp="1"/>
          </p:cNvSpPr>
          <p:nvPr>
            <p:ph type="title"/>
          </p:nvPr>
        </p:nvSpPr>
        <p:spPr>
          <a:xfrm>
            <a:off x="765051" y="382385"/>
            <a:ext cx="6015897" cy="1492132"/>
          </a:xfrm>
        </p:spPr>
        <p:txBody>
          <a:bodyPr>
            <a:normAutofit/>
          </a:bodyPr>
          <a:lstStyle/>
          <a:p>
            <a:r>
              <a:rPr lang="nl-NL" dirty="0"/>
              <a:t>Planning	</a:t>
            </a:r>
          </a:p>
        </p:txBody>
      </p:sp>
      <p:sp>
        <p:nvSpPr>
          <p:cNvPr id="11" name="Rectangle 10">
            <a:extLst>
              <a:ext uri="{FF2B5EF4-FFF2-40B4-BE49-F238E27FC236}">
                <a16:creationId xmlns:a16="http://schemas.microsoft.com/office/drawing/2014/main" id="{F7E0AF57-42C6-4312-BEDF-A384DC8E4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inhoud 2">
            <a:extLst>
              <a:ext uri="{FF2B5EF4-FFF2-40B4-BE49-F238E27FC236}">
                <a16:creationId xmlns:a16="http://schemas.microsoft.com/office/drawing/2014/main" id="{EB63FEB5-70EB-4B53-A038-BDD22692EA08}"/>
              </a:ext>
            </a:extLst>
          </p:cNvPr>
          <p:cNvSpPr>
            <a:spLocks noGrp="1"/>
          </p:cNvSpPr>
          <p:nvPr>
            <p:ph idx="1"/>
          </p:nvPr>
        </p:nvSpPr>
        <p:spPr>
          <a:xfrm>
            <a:off x="765051" y="2286001"/>
            <a:ext cx="6015897" cy="3593591"/>
          </a:xfrm>
        </p:spPr>
        <p:txBody>
          <a:bodyPr>
            <a:normAutofit/>
          </a:bodyPr>
          <a:lstStyle/>
          <a:p>
            <a:r>
              <a:rPr lang="nl-NL" dirty="0"/>
              <a:t>Opdracht gedurende deze les</a:t>
            </a:r>
          </a:p>
          <a:p>
            <a:r>
              <a:rPr lang="nl-NL" dirty="0"/>
              <a:t>Wat is feedback?</a:t>
            </a:r>
          </a:p>
          <a:p>
            <a:r>
              <a:rPr lang="nl-NL" dirty="0"/>
              <a:t>Feedbackregels</a:t>
            </a:r>
          </a:p>
          <a:p>
            <a:r>
              <a:rPr lang="nl-NL" dirty="0"/>
              <a:t>Soorten feedback</a:t>
            </a:r>
          </a:p>
          <a:p>
            <a:r>
              <a:rPr lang="nl-NL" dirty="0"/>
              <a:t>Afronding – mij feedback geven</a:t>
            </a:r>
          </a:p>
        </p:txBody>
      </p:sp>
    </p:spTree>
    <p:extLst>
      <p:ext uri="{BB962C8B-B14F-4D97-AF65-F5344CB8AC3E}">
        <p14:creationId xmlns:p14="http://schemas.microsoft.com/office/powerpoint/2010/main" val="2268706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0" name="Rectangle 9">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8AACE35A-DD26-4C0E-81A5-8C18F73905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F188386-D4B8-46B7-BFE7-AFF9DD518FCC}"/>
              </a:ext>
            </a:extLst>
          </p:cNvPr>
          <p:cNvSpPr>
            <a:spLocks noGrp="1"/>
          </p:cNvSpPr>
          <p:nvPr>
            <p:ph type="title"/>
          </p:nvPr>
        </p:nvSpPr>
        <p:spPr>
          <a:xfrm>
            <a:off x="1078524" y="1231506"/>
            <a:ext cx="6145284" cy="4394988"/>
          </a:xfrm>
        </p:spPr>
        <p:txBody>
          <a:bodyPr vert="horz" lIns="91440" tIns="45720" rIns="91440" bIns="45720" rtlCol="0" anchor="ctr">
            <a:normAutofit/>
          </a:bodyPr>
          <a:lstStyle/>
          <a:p>
            <a:pPr algn="r"/>
            <a:r>
              <a:rPr lang="en-US" sz="4800"/>
              <a:t>Opdracht gedurende deze les</a:t>
            </a:r>
          </a:p>
        </p:txBody>
      </p:sp>
      <p:sp>
        <p:nvSpPr>
          <p:cNvPr id="3" name="Tijdelijke aanduiding voor inhoud 2">
            <a:extLst>
              <a:ext uri="{FF2B5EF4-FFF2-40B4-BE49-F238E27FC236}">
                <a16:creationId xmlns:a16="http://schemas.microsoft.com/office/drawing/2014/main" id="{F55817B0-DCDF-4F53-9614-D0F80878F9DF}"/>
              </a:ext>
            </a:extLst>
          </p:cNvPr>
          <p:cNvSpPr>
            <a:spLocks noGrp="1"/>
          </p:cNvSpPr>
          <p:nvPr>
            <p:ph type="body" idx="1"/>
          </p:nvPr>
        </p:nvSpPr>
        <p:spPr>
          <a:xfrm>
            <a:off x="7867276" y="1300843"/>
            <a:ext cx="2996668" cy="4256314"/>
          </a:xfrm>
        </p:spPr>
        <p:txBody>
          <a:bodyPr vert="horz" lIns="91440" tIns="45720" rIns="91440" bIns="45720" rtlCol="0" anchor="ctr">
            <a:normAutofit/>
          </a:bodyPr>
          <a:lstStyle/>
          <a:p>
            <a:r>
              <a:rPr lang="en-US">
                <a:solidFill>
                  <a:schemeClr val="tx2"/>
                </a:solidFill>
              </a:rPr>
              <a:t>Je gaat mij feedback geven</a:t>
            </a:r>
          </a:p>
          <a:p>
            <a:endParaRPr lang="en-US">
              <a:solidFill>
                <a:schemeClr val="tx2"/>
              </a:solidFill>
            </a:endParaRPr>
          </a:p>
          <a:p>
            <a:r>
              <a:rPr lang="en-US">
                <a:solidFill>
                  <a:schemeClr val="tx2"/>
                </a:solidFill>
              </a:rPr>
              <a:t>Let op: hiermee check ik of je feedback kan geven</a:t>
            </a:r>
          </a:p>
        </p:txBody>
      </p:sp>
      <p:cxnSp>
        <p:nvCxnSpPr>
          <p:cNvPr id="14" name="Straight Connector 13">
            <a:extLst>
              <a:ext uri="{FF2B5EF4-FFF2-40B4-BE49-F238E27FC236}">
                <a16:creationId xmlns:a16="http://schemas.microsoft.com/office/drawing/2014/main" id="{E905CB15-2F46-4D9D-AEA4-3619C520C8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45542" y="1962397"/>
            <a:ext cx="0" cy="2933206"/>
          </a:xfrm>
          <a:prstGeom prst="line">
            <a:avLst/>
          </a:prstGeom>
          <a:ln w="2222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8DAE5F6-55D5-4FC2-B1F3-AE114251F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74263" y="440267"/>
            <a:ext cx="643467"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9197164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10833938-31AE-4868-9FCF-A0EB5E6A5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2" name="Rectangle 11">
            <a:extLst>
              <a:ext uri="{FF2B5EF4-FFF2-40B4-BE49-F238E27FC236}">
                <a16:creationId xmlns:a16="http://schemas.microsoft.com/office/drawing/2014/main" id="{F6332DBD-C139-417D-8FEE-8B4D4818B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F902D9C3-A2D6-427B-9932-595C8854D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outen figuur">
            <a:extLst>
              <a:ext uri="{FF2B5EF4-FFF2-40B4-BE49-F238E27FC236}">
                <a16:creationId xmlns:a16="http://schemas.microsoft.com/office/drawing/2014/main" id="{351D97FC-6200-6700-AB34-98402F214AB6}"/>
              </a:ext>
            </a:extLst>
          </p:cNvPr>
          <p:cNvPicPr>
            <a:picLocks noChangeAspect="1"/>
          </p:cNvPicPr>
          <p:nvPr/>
        </p:nvPicPr>
        <p:blipFill rotWithShape="1">
          <a:blip r:embed="rId3"/>
          <a:srcRect l="6079" r="56652" b="-1"/>
          <a:stretch/>
        </p:blipFill>
        <p:spPr>
          <a:xfrm>
            <a:off x="8362943" y="10"/>
            <a:ext cx="3829057" cy="6857990"/>
          </a:xfrm>
          <a:prstGeom prst="rect">
            <a:avLst/>
          </a:prstGeom>
        </p:spPr>
      </p:pic>
      <p:sp>
        <p:nvSpPr>
          <p:cNvPr id="16" name="Freeform 13">
            <a:extLst>
              <a:ext uri="{FF2B5EF4-FFF2-40B4-BE49-F238E27FC236}">
                <a16:creationId xmlns:a16="http://schemas.microsoft.com/office/drawing/2014/main" id="{29F962F9-373D-428A-A8D8-2D9BCEFAE3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0" y="0"/>
            <a:ext cx="9807836" cy="6858000"/>
          </a:xfrm>
          <a:custGeom>
            <a:avLst/>
            <a:gdLst>
              <a:gd name="connsiteX0" fmla="*/ 9807836 w 9807836"/>
              <a:gd name="connsiteY0" fmla="*/ 0 h 6858000"/>
              <a:gd name="connsiteX1" fmla="*/ 0 w 9807836"/>
              <a:gd name="connsiteY1" fmla="*/ 0 h 6858000"/>
              <a:gd name="connsiteX2" fmla="*/ 26987 w 9807836"/>
              <a:gd name="connsiteY2" fmla="*/ 87312 h 6858000"/>
              <a:gd name="connsiteX3" fmla="*/ 52387 w 9807836"/>
              <a:gd name="connsiteY3" fmla="*/ 174625 h 6858000"/>
              <a:gd name="connsiteX4" fmla="*/ 77787 w 9807836"/>
              <a:gd name="connsiteY4" fmla="*/ 263525 h 6858000"/>
              <a:gd name="connsiteX5" fmla="*/ 100012 w 9807836"/>
              <a:gd name="connsiteY5" fmla="*/ 354012 h 6858000"/>
              <a:gd name="connsiteX6" fmla="*/ 127000 w 9807836"/>
              <a:gd name="connsiteY6" fmla="*/ 441325 h 6858000"/>
              <a:gd name="connsiteX7" fmla="*/ 155575 w 9807836"/>
              <a:gd name="connsiteY7" fmla="*/ 525462 h 6858000"/>
              <a:gd name="connsiteX8" fmla="*/ 192087 w 9807836"/>
              <a:gd name="connsiteY8" fmla="*/ 604837 h 6858000"/>
              <a:gd name="connsiteX9" fmla="*/ 234950 w 9807836"/>
              <a:gd name="connsiteY9" fmla="*/ 677862 h 6858000"/>
              <a:gd name="connsiteX10" fmla="*/ 282575 w 9807836"/>
              <a:gd name="connsiteY10" fmla="*/ 739775 h 6858000"/>
              <a:gd name="connsiteX11" fmla="*/ 334962 w 9807836"/>
              <a:gd name="connsiteY11" fmla="*/ 798512 h 6858000"/>
              <a:gd name="connsiteX12" fmla="*/ 395287 w 9807836"/>
              <a:gd name="connsiteY12" fmla="*/ 852487 h 6858000"/>
              <a:gd name="connsiteX13" fmla="*/ 458787 w 9807836"/>
              <a:gd name="connsiteY13" fmla="*/ 906462 h 6858000"/>
              <a:gd name="connsiteX14" fmla="*/ 525462 w 9807836"/>
              <a:gd name="connsiteY14" fmla="*/ 957262 h 6858000"/>
              <a:gd name="connsiteX15" fmla="*/ 592137 w 9807836"/>
              <a:gd name="connsiteY15" fmla="*/ 1008062 h 6858000"/>
              <a:gd name="connsiteX16" fmla="*/ 660400 w 9807836"/>
              <a:gd name="connsiteY16" fmla="*/ 1060450 h 6858000"/>
              <a:gd name="connsiteX17" fmla="*/ 725487 w 9807836"/>
              <a:gd name="connsiteY17" fmla="*/ 1111250 h 6858000"/>
              <a:gd name="connsiteX18" fmla="*/ 787400 w 9807836"/>
              <a:gd name="connsiteY18" fmla="*/ 1165225 h 6858000"/>
              <a:gd name="connsiteX19" fmla="*/ 844550 w 9807836"/>
              <a:gd name="connsiteY19" fmla="*/ 1223962 h 6858000"/>
              <a:gd name="connsiteX20" fmla="*/ 896937 w 9807836"/>
              <a:gd name="connsiteY20" fmla="*/ 1282700 h 6858000"/>
              <a:gd name="connsiteX21" fmla="*/ 939800 w 9807836"/>
              <a:gd name="connsiteY21" fmla="*/ 1346200 h 6858000"/>
              <a:gd name="connsiteX22" fmla="*/ 976312 w 9807836"/>
              <a:gd name="connsiteY22" fmla="*/ 1417637 h 6858000"/>
              <a:gd name="connsiteX23" fmla="*/ 998537 w 9807836"/>
              <a:gd name="connsiteY23" fmla="*/ 1487487 h 6858000"/>
              <a:gd name="connsiteX24" fmla="*/ 1012825 w 9807836"/>
              <a:gd name="connsiteY24" fmla="*/ 1565275 h 6858000"/>
              <a:gd name="connsiteX25" fmla="*/ 1019175 w 9807836"/>
              <a:gd name="connsiteY25" fmla="*/ 1641475 h 6858000"/>
              <a:gd name="connsiteX26" fmla="*/ 1017587 w 9807836"/>
              <a:gd name="connsiteY26" fmla="*/ 1722437 h 6858000"/>
              <a:gd name="connsiteX27" fmla="*/ 1011237 w 9807836"/>
              <a:gd name="connsiteY27" fmla="*/ 1803400 h 6858000"/>
              <a:gd name="connsiteX28" fmla="*/ 1003300 w 9807836"/>
              <a:gd name="connsiteY28" fmla="*/ 1887537 h 6858000"/>
              <a:gd name="connsiteX29" fmla="*/ 992187 w 9807836"/>
              <a:gd name="connsiteY29" fmla="*/ 1971675 h 6858000"/>
              <a:gd name="connsiteX30" fmla="*/ 979487 w 9807836"/>
              <a:gd name="connsiteY30" fmla="*/ 2055812 h 6858000"/>
              <a:gd name="connsiteX31" fmla="*/ 969962 w 9807836"/>
              <a:gd name="connsiteY31" fmla="*/ 2139950 h 6858000"/>
              <a:gd name="connsiteX32" fmla="*/ 963612 w 9807836"/>
              <a:gd name="connsiteY32" fmla="*/ 2224087 h 6858000"/>
              <a:gd name="connsiteX33" fmla="*/ 958850 w 9807836"/>
              <a:gd name="connsiteY33" fmla="*/ 2305050 h 6858000"/>
              <a:gd name="connsiteX34" fmla="*/ 963612 w 9807836"/>
              <a:gd name="connsiteY34" fmla="*/ 2384425 h 6858000"/>
              <a:gd name="connsiteX35" fmla="*/ 973137 w 9807836"/>
              <a:gd name="connsiteY35" fmla="*/ 2462212 h 6858000"/>
              <a:gd name="connsiteX36" fmla="*/ 993775 w 9807836"/>
              <a:gd name="connsiteY36" fmla="*/ 2543175 h 6858000"/>
              <a:gd name="connsiteX37" fmla="*/ 1025525 w 9807836"/>
              <a:gd name="connsiteY37" fmla="*/ 2622550 h 6858000"/>
              <a:gd name="connsiteX38" fmla="*/ 1063625 w 9807836"/>
              <a:gd name="connsiteY38" fmla="*/ 2701925 h 6858000"/>
              <a:gd name="connsiteX39" fmla="*/ 1106487 w 9807836"/>
              <a:gd name="connsiteY39" fmla="*/ 2781300 h 6858000"/>
              <a:gd name="connsiteX40" fmla="*/ 1150937 w 9807836"/>
              <a:gd name="connsiteY40" fmla="*/ 2859087 h 6858000"/>
              <a:gd name="connsiteX41" fmla="*/ 1198562 w 9807836"/>
              <a:gd name="connsiteY41" fmla="*/ 2938462 h 6858000"/>
              <a:gd name="connsiteX42" fmla="*/ 1241425 w 9807836"/>
              <a:gd name="connsiteY42" fmla="*/ 3017837 h 6858000"/>
              <a:gd name="connsiteX43" fmla="*/ 1284288 w 9807836"/>
              <a:gd name="connsiteY43" fmla="*/ 3098800 h 6858000"/>
              <a:gd name="connsiteX44" fmla="*/ 1320800 w 9807836"/>
              <a:gd name="connsiteY44" fmla="*/ 3179762 h 6858000"/>
              <a:gd name="connsiteX45" fmla="*/ 1349375 w 9807836"/>
              <a:gd name="connsiteY45" fmla="*/ 3260725 h 6858000"/>
              <a:gd name="connsiteX46" fmla="*/ 1365250 w 9807836"/>
              <a:gd name="connsiteY46" fmla="*/ 3343275 h 6858000"/>
              <a:gd name="connsiteX47" fmla="*/ 1374775 w 9807836"/>
              <a:gd name="connsiteY47" fmla="*/ 3429000 h 6858000"/>
              <a:gd name="connsiteX48" fmla="*/ 1365250 w 9807836"/>
              <a:gd name="connsiteY48" fmla="*/ 3514725 h 6858000"/>
              <a:gd name="connsiteX49" fmla="*/ 1349375 w 9807836"/>
              <a:gd name="connsiteY49" fmla="*/ 3597275 h 6858000"/>
              <a:gd name="connsiteX50" fmla="*/ 1320800 w 9807836"/>
              <a:gd name="connsiteY50" fmla="*/ 3678237 h 6858000"/>
              <a:gd name="connsiteX51" fmla="*/ 1284288 w 9807836"/>
              <a:gd name="connsiteY51" fmla="*/ 3759200 h 6858000"/>
              <a:gd name="connsiteX52" fmla="*/ 1241425 w 9807836"/>
              <a:gd name="connsiteY52" fmla="*/ 3840162 h 6858000"/>
              <a:gd name="connsiteX53" fmla="*/ 1198562 w 9807836"/>
              <a:gd name="connsiteY53" fmla="*/ 3919537 h 6858000"/>
              <a:gd name="connsiteX54" fmla="*/ 1150937 w 9807836"/>
              <a:gd name="connsiteY54" fmla="*/ 3998912 h 6858000"/>
              <a:gd name="connsiteX55" fmla="*/ 1106487 w 9807836"/>
              <a:gd name="connsiteY55" fmla="*/ 4076700 h 6858000"/>
              <a:gd name="connsiteX56" fmla="*/ 1063625 w 9807836"/>
              <a:gd name="connsiteY56" fmla="*/ 4156075 h 6858000"/>
              <a:gd name="connsiteX57" fmla="*/ 1025525 w 9807836"/>
              <a:gd name="connsiteY57" fmla="*/ 4235450 h 6858000"/>
              <a:gd name="connsiteX58" fmla="*/ 993775 w 9807836"/>
              <a:gd name="connsiteY58" fmla="*/ 4314825 h 6858000"/>
              <a:gd name="connsiteX59" fmla="*/ 973137 w 9807836"/>
              <a:gd name="connsiteY59" fmla="*/ 4395787 h 6858000"/>
              <a:gd name="connsiteX60" fmla="*/ 963612 w 9807836"/>
              <a:gd name="connsiteY60" fmla="*/ 4473575 h 6858000"/>
              <a:gd name="connsiteX61" fmla="*/ 958850 w 9807836"/>
              <a:gd name="connsiteY61" fmla="*/ 4552950 h 6858000"/>
              <a:gd name="connsiteX62" fmla="*/ 963612 w 9807836"/>
              <a:gd name="connsiteY62" fmla="*/ 4633912 h 6858000"/>
              <a:gd name="connsiteX63" fmla="*/ 969962 w 9807836"/>
              <a:gd name="connsiteY63" fmla="*/ 4718050 h 6858000"/>
              <a:gd name="connsiteX64" fmla="*/ 979487 w 9807836"/>
              <a:gd name="connsiteY64" fmla="*/ 4802187 h 6858000"/>
              <a:gd name="connsiteX65" fmla="*/ 992187 w 9807836"/>
              <a:gd name="connsiteY65" fmla="*/ 4886325 h 6858000"/>
              <a:gd name="connsiteX66" fmla="*/ 1003300 w 9807836"/>
              <a:gd name="connsiteY66" fmla="*/ 4970462 h 6858000"/>
              <a:gd name="connsiteX67" fmla="*/ 1011237 w 9807836"/>
              <a:gd name="connsiteY67" fmla="*/ 5054600 h 6858000"/>
              <a:gd name="connsiteX68" fmla="*/ 1017587 w 9807836"/>
              <a:gd name="connsiteY68" fmla="*/ 5135562 h 6858000"/>
              <a:gd name="connsiteX69" fmla="*/ 1019175 w 9807836"/>
              <a:gd name="connsiteY69" fmla="*/ 5216525 h 6858000"/>
              <a:gd name="connsiteX70" fmla="*/ 1012825 w 9807836"/>
              <a:gd name="connsiteY70" fmla="*/ 5292725 h 6858000"/>
              <a:gd name="connsiteX71" fmla="*/ 998537 w 9807836"/>
              <a:gd name="connsiteY71" fmla="*/ 5370512 h 6858000"/>
              <a:gd name="connsiteX72" fmla="*/ 976312 w 9807836"/>
              <a:gd name="connsiteY72" fmla="*/ 5440362 h 6858000"/>
              <a:gd name="connsiteX73" fmla="*/ 939800 w 9807836"/>
              <a:gd name="connsiteY73" fmla="*/ 5511800 h 6858000"/>
              <a:gd name="connsiteX74" fmla="*/ 896937 w 9807836"/>
              <a:gd name="connsiteY74" fmla="*/ 5575300 h 6858000"/>
              <a:gd name="connsiteX75" fmla="*/ 844550 w 9807836"/>
              <a:gd name="connsiteY75" fmla="*/ 5634037 h 6858000"/>
              <a:gd name="connsiteX76" fmla="*/ 787400 w 9807836"/>
              <a:gd name="connsiteY76" fmla="*/ 5692775 h 6858000"/>
              <a:gd name="connsiteX77" fmla="*/ 725487 w 9807836"/>
              <a:gd name="connsiteY77" fmla="*/ 5746750 h 6858000"/>
              <a:gd name="connsiteX78" fmla="*/ 660400 w 9807836"/>
              <a:gd name="connsiteY78" fmla="*/ 5797550 h 6858000"/>
              <a:gd name="connsiteX79" fmla="*/ 592137 w 9807836"/>
              <a:gd name="connsiteY79" fmla="*/ 5849937 h 6858000"/>
              <a:gd name="connsiteX80" fmla="*/ 525462 w 9807836"/>
              <a:gd name="connsiteY80" fmla="*/ 5900737 h 6858000"/>
              <a:gd name="connsiteX81" fmla="*/ 458787 w 9807836"/>
              <a:gd name="connsiteY81" fmla="*/ 5951537 h 6858000"/>
              <a:gd name="connsiteX82" fmla="*/ 395287 w 9807836"/>
              <a:gd name="connsiteY82" fmla="*/ 6005512 h 6858000"/>
              <a:gd name="connsiteX83" fmla="*/ 334962 w 9807836"/>
              <a:gd name="connsiteY83" fmla="*/ 6059487 h 6858000"/>
              <a:gd name="connsiteX84" fmla="*/ 282575 w 9807836"/>
              <a:gd name="connsiteY84" fmla="*/ 6118225 h 6858000"/>
              <a:gd name="connsiteX85" fmla="*/ 234950 w 9807836"/>
              <a:gd name="connsiteY85" fmla="*/ 6180137 h 6858000"/>
              <a:gd name="connsiteX86" fmla="*/ 192087 w 9807836"/>
              <a:gd name="connsiteY86" fmla="*/ 6253162 h 6858000"/>
              <a:gd name="connsiteX87" fmla="*/ 155575 w 9807836"/>
              <a:gd name="connsiteY87" fmla="*/ 6332537 h 6858000"/>
              <a:gd name="connsiteX88" fmla="*/ 127000 w 9807836"/>
              <a:gd name="connsiteY88" fmla="*/ 6416675 h 6858000"/>
              <a:gd name="connsiteX89" fmla="*/ 100012 w 9807836"/>
              <a:gd name="connsiteY89" fmla="*/ 6503987 h 6858000"/>
              <a:gd name="connsiteX90" fmla="*/ 77787 w 9807836"/>
              <a:gd name="connsiteY90" fmla="*/ 6594475 h 6858000"/>
              <a:gd name="connsiteX91" fmla="*/ 52387 w 9807836"/>
              <a:gd name="connsiteY91" fmla="*/ 6683375 h 6858000"/>
              <a:gd name="connsiteX92" fmla="*/ 26987 w 9807836"/>
              <a:gd name="connsiteY92" fmla="*/ 6770687 h 6858000"/>
              <a:gd name="connsiteX93" fmla="*/ 0 w 9807836"/>
              <a:gd name="connsiteY93" fmla="*/ 6858000 h 6858000"/>
              <a:gd name="connsiteX94" fmla="*/ 9807836 w 9807836"/>
              <a:gd name="connsiteY94" fmla="*/ 6858000 h 6858000"/>
              <a:gd name="connsiteX95" fmla="*/ 9807836 w 9807836"/>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807836" h="6858000">
                <a:moveTo>
                  <a:pt x="9807836" y="0"/>
                </a:moveTo>
                <a:lnTo>
                  <a:pt x="0" y="0"/>
                </a:lnTo>
                <a:lnTo>
                  <a:pt x="26987" y="87312"/>
                </a:lnTo>
                <a:lnTo>
                  <a:pt x="52387" y="174625"/>
                </a:lnTo>
                <a:lnTo>
                  <a:pt x="77787" y="263525"/>
                </a:lnTo>
                <a:lnTo>
                  <a:pt x="100012" y="354012"/>
                </a:lnTo>
                <a:lnTo>
                  <a:pt x="127000" y="441325"/>
                </a:lnTo>
                <a:lnTo>
                  <a:pt x="155575" y="525462"/>
                </a:lnTo>
                <a:lnTo>
                  <a:pt x="192087" y="604837"/>
                </a:lnTo>
                <a:lnTo>
                  <a:pt x="234950" y="677862"/>
                </a:lnTo>
                <a:lnTo>
                  <a:pt x="282575" y="739775"/>
                </a:lnTo>
                <a:lnTo>
                  <a:pt x="334962" y="798512"/>
                </a:lnTo>
                <a:lnTo>
                  <a:pt x="395287" y="852487"/>
                </a:lnTo>
                <a:lnTo>
                  <a:pt x="458787" y="906462"/>
                </a:lnTo>
                <a:lnTo>
                  <a:pt x="525462" y="957262"/>
                </a:lnTo>
                <a:lnTo>
                  <a:pt x="592137" y="1008062"/>
                </a:lnTo>
                <a:lnTo>
                  <a:pt x="660400" y="1060450"/>
                </a:lnTo>
                <a:lnTo>
                  <a:pt x="725487" y="1111250"/>
                </a:lnTo>
                <a:lnTo>
                  <a:pt x="787400" y="1165225"/>
                </a:lnTo>
                <a:lnTo>
                  <a:pt x="844550" y="1223962"/>
                </a:lnTo>
                <a:lnTo>
                  <a:pt x="896937" y="1282700"/>
                </a:lnTo>
                <a:lnTo>
                  <a:pt x="939800" y="1346200"/>
                </a:lnTo>
                <a:lnTo>
                  <a:pt x="976312" y="1417637"/>
                </a:lnTo>
                <a:lnTo>
                  <a:pt x="998537" y="1487487"/>
                </a:lnTo>
                <a:lnTo>
                  <a:pt x="1012825" y="1565275"/>
                </a:lnTo>
                <a:lnTo>
                  <a:pt x="1019175" y="1641475"/>
                </a:lnTo>
                <a:lnTo>
                  <a:pt x="1017587" y="1722437"/>
                </a:lnTo>
                <a:lnTo>
                  <a:pt x="1011237" y="1803400"/>
                </a:lnTo>
                <a:lnTo>
                  <a:pt x="1003300" y="1887537"/>
                </a:lnTo>
                <a:lnTo>
                  <a:pt x="992187" y="1971675"/>
                </a:lnTo>
                <a:lnTo>
                  <a:pt x="979487" y="2055812"/>
                </a:lnTo>
                <a:lnTo>
                  <a:pt x="969962" y="2139950"/>
                </a:lnTo>
                <a:lnTo>
                  <a:pt x="963612" y="2224087"/>
                </a:lnTo>
                <a:lnTo>
                  <a:pt x="958850" y="2305050"/>
                </a:lnTo>
                <a:lnTo>
                  <a:pt x="963612" y="2384425"/>
                </a:lnTo>
                <a:lnTo>
                  <a:pt x="973137" y="2462212"/>
                </a:lnTo>
                <a:lnTo>
                  <a:pt x="993775" y="2543175"/>
                </a:lnTo>
                <a:lnTo>
                  <a:pt x="1025525" y="2622550"/>
                </a:lnTo>
                <a:lnTo>
                  <a:pt x="1063625" y="2701925"/>
                </a:lnTo>
                <a:lnTo>
                  <a:pt x="1106487" y="2781300"/>
                </a:lnTo>
                <a:lnTo>
                  <a:pt x="1150937" y="2859087"/>
                </a:lnTo>
                <a:lnTo>
                  <a:pt x="1198562" y="2938462"/>
                </a:lnTo>
                <a:lnTo>
                  <a:pt x="1241425" y="3017837"/>
                </a:lnTo>
                <a:lnTo>
                  <a:pt x="1284288" y="3098800"/>
                </a:lnTo>
                <a:lnTo>
                  <a:pt x="1320800" y="3179762"/>
                </a:lnTo>
                <a:lnTo>
                  <a:pt x="1349375" y="3260725"/>
                </a:lnTo>
                <a:lnTo>
                  <a:pt x="1365250" y="3343275"/>
                </a:lnTo>
                <a:lnTo>
                  <a:pt x="1374775" y="3429000"/>
                </a:lnTo>
                <a:lnTo>
                  <a:pt x="1365250" y="3514725"/>
                </a:lnTo>
                <a:lnTo>
                  <a:pt x="1349375" y="3597275"/>
                </a:lnTo>
                <a:lnTo>
                  <a:pt x="1320800" y="3678237"/>
                </a:lnTo>
                <a:lnTo>
                  <a:pt x="1284288" y="3759200"/>
                </a:lnTo>
                <a:lnTo>
                  <a:pt x="1241425" y="3840162"/>
                </a:lnTo>
                <a:lnTo>
                  <a:pt x="1198562" y="3919537"/>
                </a:lnTo>
                <a:lnTo>
                  <a:pt x="1150937" y="3998912"/>
                </a:lnTo>
                <a:lnTo>
                  <a:pt x="1106487" y="4076700"/>
                </a:lnTo>
                <a:lnTo>
                  <a:pt x="1063625" y="4156075"/>
                </a:lnTo>
                <a:lnTo>
                  <a:pt x="1025525" y="4235450"/>
                </a:lnTo>
                <a:lnTo>
                  <a:pt x="993775" y="4314825"/>
                </a:lnTo>
                <a:lnTo>
                  <a:pt x="973137" y="4395787"/>
                </a:lnTo>
                <a:lnTo>
                  <a:pt x="963612" y="4473575"/>
                </a:lnTo>
                <a:lnTo>
                  <a:pt x="958850" y="4552950"/>
                </a:lnTo>
                <a:lnTo>
                  <a:pt x="963612" y="4633912"/>
                </a:lnTo>
                <a:lnTo>
                  <a:pt x="969962" y="4718050"/>
                </a:lnTo>
                <a:lnTo>
                  <a:pt x="979487" y="4802187"/>
                </a:lnTo>
                <a:lnTo>
                  <a:pt x="992187" y="4886325"/>
                </a:lnTo>
                <a:lnTo>
                  <a:pt x="1003300" y="4970462"/>
                </a:lnTo>
                <a:lnTo>
                  <a:pt x="1011237" y="5054600"/>
                </a:lnTo>
                <a:lnTo>
                  <a:pt x="1017587" y="5135562"/>
                </a:lnTo>
                <a:lnTo>
                  <a:pt x="1019175" y="5216525"/>
                </a:lnTo>
                <a:lnTo>
                  <a:pt x="1012825" y="5292725"/>
                </a:lnTo>
                <a:lnTo>
                  <a:pt x="998537" y="5370512"/>
                </a:lnTo>
                <a:lnTo>
                  <a:pt x="976312" y="5440362"/>
                </a:lnTo>
                <a:lnTo>
                  <a:pt x="939800" y="5511800"/>
                </a:lnTo>
                <a:lnTo>
                  <a:pt x="896937" y="5575300"/>
                </a:lnTo>
                <a:lnTo>
                  <a:pt x="844550" y="5634037"/>
                </a:lnTo>
                <a:lnTo>
                  <a:pt x="787400" y="5692775"/>
                </a:lnTo>
                <a:lnTo>
                  <a:pt x="725487" y="5746750"/>
                </a:lnTo>
                <a:lnTo>
                  <a:pt x="660400" y="5797550"/>
                </a:lnTo>
                <a:lnTo>
                  <a:pt x="592137" y="5849937"/>
                </a:lnTo>
                <a:lnTo>
                  <a:pt x="525462" y="5900737"/>
                </a:lnTo>
                <a:lnTo>
                  <a:pt x="458787" y="5951537"/>
                </a:lnTo>
                <a:lnTo>
                  <a:pt x="395287" y="6005512"/>
                </a:lnTo>
                <a:lnTo>
                  <a:pt x="334962" y="6059487"/>
                </a:lnTo>
                <a:lnTo>
                  <a:pt x="282575" y="6118225"/>
                </a:lnTo>
                <a:lnTo>
                  <a:pt x="234950" y="6180137"/>
                </a:lnTo>
                <a:lnTo>
                  <a:pt x="192087" y="6253162"/>
                </a:lnTo>
                <a:lnTo>
                  <a:pt x="155575" y="6332537"/>
                </a:lnTo>
                <a:lnTo>
                  <a:pt x="127000" y="6416675"/>
                </a:lnTo>
                <a:lnTo>
                  <a:pt x="100012" y="6503987"/>
                </a:lnTo>
                <a:lnTo>
                  <a:pt x="77787" y="6594475"/>
                </a:lnTo>
                <a:lnTo>
                  <a:pt x="52387" y="6683375"/>
                </a:lnTo>
                <a:lnTo>
                  <a:pt x="26987" y="6770687"/>
                </a:lnTo>
                <a:lnTo>
                  <a:pt x="0" y="6858000"/>
                </a:lnTo>
                <a:lnTo>
                  <a:pt x="9807836" y="6858000"/>
                </a:lnTo>
                <a:lnTo>
                  <a:pt x="9807836" y="0"/>
                </a:lnTo>
                <a:close/>
              </a:path>
            </a:pathLst>
          </a:custGeom>
          <a:solidFill>
            <a:schemeClr val="accent1"/>
          </a:solidFill>
          <a:ln w="0">
            <a:noFill/>
            <a:prstDash val="solid"/>
            <a:round/>
            <a:headEnd/>
            <a:tailEnd/>
          </a:ln>
        </p:spPr>
      </p:sp>
      <p:sp>
        <p:nvSpPr>
          <p:cNvPr id="2" name="Titel 1">
            <a:extLst>
              <a:ext uri="{FF2B5EF4-FFF2-40B4-BE49-F238E27FC236}">
                <a16:creationId xmlns:a16="http://schemas.microsoft.com/office/drawing/2014/main" id="{C4E66927-A41E-4C26-81B0-F592EDBD6F52}"/>
              </a:ext>
            </a:extLst>
          </p:cNvPr>
          <p:cNvSpPr>
            <a:spLocks noGrp="1"/>
          </p:cNvSpPr>
          <p:nvPr>
            <p:ph type="title"/>
          </p:nvPr>
        </p:nvSpPr>
        <p:spPr>
          <a:xfrm>
            <a:off x="544403" y="1098388"/>
            <a:ext cx="7818540" cy="4394988"/>
          </a:xfrm>
        </p:spPr>
        <p:txBody>
          <a:bodyPr vert="horz" lIns="91440" tIns="45720" rIns="91440" bIns="45720" rtlCol="0" anchor="ctr">
            <a:normAutofit/>
          </a:bodyPr>
          <a:lstStyle/>
          <a:p>
            <a:r>
              <a:rPr lang="en-US" sz="10000"/>
              <a:t>Wat is feedback?</a:t>
            </a:r>
          </a:p>
        </p:txBody>
      </p:sp>
      <p:sp>
        <p:nvSpPr>
          <p:cNvPr id="4" name="Tijdelijke aanduiding voor tekst 3">
            <a:extLst>
              <a:ext uri="{FF2B5EF4-FFF2-40B4-BE49-F238E27FC236}">
                <a16:creationId xmlns:a16="http://schemas.microsoft.com/office/drawing/2014/main" id="{C92E26EC-60CC-4E19-A0AA-CA76D64931DE}"/>
              </a:ext>
            </a:extLst>
          </p:cNvPr>
          <p:cNvSpPr>
            <a:spLocks noGrp="1"/>
          </p:cNvSpPr>
          <p:nvPr>
            <p:ph type="body" idx="1"/>
          </p:nvPr>
        </p:nvSpPr>
        <p:spPr>
          <a:xfrm>
            <a:off x="544403" y="5563388"/>
            <a:ext cx="7818540" cy="742279"/>
          </a:xfrm>
        </p:spPr>
        <p:txBody>
          <a:bodyPr vert="horz" lIns="91440" tIns="45720" rIns="91440" bIns="45720" rtlCol="0" anchor="t">
            <a:normAutofit/>
          </a:bodyPr>
          <a:lstStyle/>
          <a:p>
            <a:endParaRPr lang="en-US">
              <a:solidFill>
                <a:schemeClr val="bg2"/>
              </a:solidFill>
            </a:endParaRPr>
          </a:p>
        </p:txBody>
      </p:sp>
      <p:sp>
        <p:nvSpPr>
          <p:cNvPr id="18" name="Rectangle 17">
            <a:extLst>
              <a:ext uri="{FF2B5EF4-FFF2-40B4-BE49-F238E27FC236}">
                <a16:creationId xmlns:a16="http://schemas.microsoft.com/office/drawing/2014/main" id="{5155704F-2692-4975-BBA1-97A45EFD2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Freeform 16">
            <a:extLst>
              <a:ext uri="{FF2B5EF4-FFF2-40B4-BE49-F238E27FC236}">
                <a16:creationId xmlns:a16="http://schemas.microsoft.com/office/drawing/2014/main" id="{8F8E3D33-6F4C-400D-9EDE-338E0B568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33061"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bg2"/>
          </a:solidFill>
          <a:ln w="0">
            <a:noFill/>
            <a:prstDash val="solid"/>
            <a:round/>
            <a:headEnd/>
            <a:tailEnd/>
          </a:ln>
        </p:spPr>
      </p:sp>
    </p:spTree>
    <p:extLst>
      <p:ext uri="{BB962C8B-B14F-4D97-AF65-F5344CB8AC3E}">
        <p14:creationId xmlns:p14="http://schemas.microsoft.com/office/powerpoint/2010/main" val="145685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813B6E-7D95-4E48-A146-AB626D7F097B}"/>
              </a:ext>
            </a:extLst>
          </p:cNvPr>
          <p:cNvSpPr>
            <a:spLocks noGrp="1"/>
          </p:cNvSpPr>
          <p:nvPr>
            <p:ph type="title"/>
          </p:nvPr>
        </p:nvSpPr>
        <p:spPr/>
        <p:txBody>
          <a:bodyPr/>
          <a:lstStyle/>
          <a:p>
            <a:r>
              <a:rPr lang="nl-NL" dirty="0"/>
              <a:t>Feedbackregels</a:t>
            </a:r>
          </a:p>
        </p:txBody>
      </p:sp>
      <p:sp>
        <p:nvSpPr>
          <p:cNvPr id="3" name="Tijdelijke aanduiding voor inhoud 2">
            <a:extLst>
              <a:ext uri="{FF2B5EF4-FFF2-40B4-BE49-F238E27FC236}">
                <a16:creationId xmlns:a16="http://schemas.microsoft.com/office/drawing/2014/main" id="{2CB5F6AC-FE28-4DD8-A409-50088AE41707}"/>
              </a:ext>
            </a:extLst>
          </p:cNvPr>
          <p:cNvSpPr>
            <a:spLocks noGrp="1"/>
          </p:cNvSpPr>
          <p:nvPr>
            <p:ph idx="1"/>
          </p:nvPr>
        </p:nvSpPr>
        <p:spPr/>
        <p:txBody>
          <a:bodyPr/>
          <a:lstStyle/>
          <a:p>
            <a:r>
              <a:rPr lang="nl-NL" dirty="0"/>
              <a:t>Welke feedbackregels kennen jullie?</a:t>
            </a:r>
          </a:p>
          <a:p>
            <a:r>
              <a:rPr lang="nl-NL" dirty="0"/>
              <a:t>Wie heeft deze regels bedacht?</a:t>
            </a:r>
          </a:p>
          <a:p>
            <a:r>
              <a:rPr lang="nl-NL" dirty="0"/>
              <a:t>Gelden deze regels voor iedereen?</a:t>
            </a:r>
          </a:p>
        </p:txBody>
      </p:sp>
    </p:spTree>
    <p:extLst>
      <p:ext uri="{BB962C8B-B14F-4D97-AF65-F5344CB8AC3E}">
        <p14:creationId xmlns:p14="http://schemas.microsoft.com/office/powerpoint/2010/main" val="1863104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8D0448-0710-6604-4D56-EDE490C6B384}"/>
              </a:ext>
            </a:extLst>
          </p:cNvPr>
          <p:cNvSpPr>
            <a:spLocks noGrp="1"/>
          </p:cNvSpPr>
          <p:nvPr>
            <p:ph type="title"/>
          </p:nvPr>
        </p:nvSpPr>
        <p:spPr>
          <a:xfrm>
            <a:off x="5195727" y="382385"/>
            <a:ext cx="6335338" cy="1492132"/>
          </a:xfrm>
        </p:spPr>
        <p:txBody>
          <a:bodyPr>
            <a:normAutofit/>
          </a:bodyPr>
          <a:lstStyle/>
          <a:p>
            <a:r>
              <a:rPr lang="nl-NL" dirty="0"/>
              <a:t>Feedback methodes</a:t>
            </a:r>
          </a:p>
        </p:txBody>
      </p:sp>
      <p:pic>
        <p:nvPicPr>
          <p:cNvPr id="5" name="Picture 4" descr="Vintage film, countdown 4">
            <a:extLst>
              <a:ext uri="{FF2B5EF4-FFF2-40B4-BE49-F238E27FC236}">
                <a16:creationId xmlns:a16="http://schemas.microsoft.com/office/drawing/2014/main" id="{358B2743-7B7B-3FF1-6399-2749F9108894}"/>
              </a:ext>
            </a:extLst>
          </p:cNvPr>
          <p:cNvPicPr>
            <a:picLocks noChangeAspect="1"/>
          </p:cNvPicPr>
          <p:nvPr/>
        </p:nvPicPr>
        <p:blipFill>
          <a:blip r:embed="rId3">
            <a:extLst>
              <a:ext uri="{28A0092B-C50C-407E-A947-70E740481C1C}">
                <a14:useLocalDpi xmlns:a14="http://schemas.microsoft.com/office/drawing/2010/main" val="0"/>
              </a:ext>
            </a:extLst>
          </a:blip>
          <a:srcRect l="27483" r="27483"/>
          <a:stretch/>
        </p:blipFill>
        <p:spPr>
          <a:xfrm>
            <a:off x="688434" y="-9525"/>
            <a:ext cx="4129822" cy="6867525"/>
          </a:xfrm>
          <a:prstGeom prst="rect">
            <a:avLst/>
          </a:prstGeom>
        </p:spPr>
      </p:pic>
      <p:sp>
        <p:nvSpPr>
          <p:cNvPr id="9" name="Freeform 6">
            <a:extLst>
              <a:ext uri="{FF2B5EF4-FFF2-40B4-BE49-F238E27FC236}">
                <a16:creationId xmlns:a16="http://schemas.microsoft.com/office/drawing/2014/main" id="{18E8C5BB-A90A-496B-A745-79A49F350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3" name="Tijdelijke aanduiding voor inhoud 2">
            <a:extLst>
              <a:ext uri="{FF2B5EF4-FFF2-40B4-BE49-F238E27FC236}">
                <a16:creationId xmlns:a16="http://schemas.microsoft.com/office/drawing/2014/main" id="{CFB8ED93-5D20-A020-2B3B-797ABFB63F10}"/>
              </a:ext>
            </a:extLst>
          </p:cNvPr>
          <p:cNvSpPr>
            <a:spLocks noGrp="1"/>
          </p:cNvSpPr>
          <p:nvPr>
            <p:ph idx="1"/>
          </p:nvPr>
        </p:nvSpPr>
        <p:spPr>
          <a:xfrm>
            <a:off x="5195727" y="2286001"/>
            <a:ext cx="6335338" cy="3593591"/>
          </a:xfrm>
        </p:spPr>
        <p:txBody>
          <a:bodyPr>
            <a:normAutofit/>
          </a:bodyPr>
          <a:lstStyle/>
          <a:p>
            <a:r>
              <a:rPr lang="nl-NL" dirty="0"/>
              <a:t>De 4 G’s</a:t>
            </a:r>
          </a:p>
          <a:p>
            <a:pPr lvl="1"/>
            <a:r>
              <a:rPr lang="nl-NL" dirty="0"/>
              <a:t>Gedrag</a:t>
            </a:r>
          </a:p>
          <a:p>
            <a:pPr lvl="1"/>
            <a:r>
              <a:rPr lang="nl-NL" dirty="0"/>
              <a:t>Gevoel</a:t>
            </a:r>
          </a:p>
          <a:p>
            <a:pPr lvl="1"/>
            <a:r>
              <a:rPr lang="nl-NL" dirty="0"/>
              <a:t>Gevolg</a:t>
            </a:r>
          </a:p>
          <a:p>
            <a:pPr lvl="1"/>
            <a:r>
              <a:rPr lang="nl-NL" dirty="0"/>
              <a:t>Gewenst</a:t>
            </a:r>
          </a:p>
        </p:txBody>
      </p:sp>
      <p:sp>
        <p:nvSpPr>
          <p:cNvPr id="11" name="Rectangle 10">
            <a:extLst>
              <a:ext uri="{FF2B5EF4-FFF2-40B4-BE49-F238E27FC236}">
                <a16:creationId xmlns:a16="http://schemas.microsoft.com/office/drawing/2014/main" id="{BCD63B47-914A-418A-BA06-1B760F27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96567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CFE018-1E2E-9AA3-CDC2-5D4D621C2FBA}"/>
              </a:ext>
            </a:extLst>
          </p:cNvPr>
          <p:cNvSpPr>
            <a:spLocks noGrp="1"/>
          </p:cNvSpPr>
          <p:nvPr>
            <p:ph type="title"/>
          </p:nvPr>
        </p:nvSpPr>
        <p:spPr>
          <a:xfrm>
            <a:off x="5195727" y="382385"/>
            <a:ext cx="6335338" cy="1492132"/>
          </a:xfrm>
        </p:spPr>
        <p:txBody>
          <a:bodyPr>
            <a:normAutofit/>
          </a:bodyPr>
          <a:lstStyle/>
          <a:p>
            <a:r>
              <a:rPr lang="nl-NL" dirty="0"/>
              <a:t>De sandwich methode</a:t>
            </a:r>
          </a:p>
        </p:txBody>
      </p:sp>
      <p:pic>
        <p:nvPicPr>
          <p:cNvPr id="5" name="Picture 4" descr="Sandwich verpakt in bruin papier">
            <a:extLst>
              <a:ext uri="{FF2B5EF4-FFF2-40B4-BE49-F238E27FC236}">
                <a16:creationId xmlns:a16="http://schemas.microsoft.com/office/drawing/2014/main" id="{79043C31-B8E7-D49B-AD0D-293C84A70DD8}"/>
              </a:ext>
            </a:extLst>
          </p:cNvPr>
          <p:cNvPicPr>
            <a:picLocks noChangeAspect="1"/>
          </p:cNvPicPr>
          <p:nvPr/>
        </p:nvPicPr>
        <p:blipFill>
          <a:blip r:embed="rId3">
            <a:extLst>
              <a:ext uri="{28A0092B-C50C-407E-A947-70E740481C1C}">
                <a14:useLocalDpi xmlns:a14="http://schemas.microsoft.com/office/drawing/2010/main" val="0"/>
              </a:ext>
            </a:extLst>
          </a:blip>
          <a:srcRect l="29955" r="29955"/>
          <a:stretch/>
        </p:blipFill>
        <p:spPr>
          <a:xfrm>
            <a:off x="688434" y="-9525"/>
            <a:ext cx="4129822" cy="6867525"/>
          </a:xfrm>
          <a:prstGeom prst="rect">
            <a:avLst/>
          </a:prstGeom>
        </p:spPr>
      </p:pic>
      <p:sp>
        <p:nvSpPr>
          <p:cNvPr id="9" name="Freeform 6">
            <a:extLst>
              <a:ext uri="{FF2B5EF4-FFF2-40B4-BE49-F238E27FC236}">
                <a16:creationId xmlns:a16="http://schemas.microsoft.com/office/drawing/2014/main" id="{18E8C5BB-A90A-496B-A745-79A49F350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3" name="Tijdelijke aanduiding voor inhoud 2">
            <a:extLst>
              <a:ext uri="{FF2B5EF4-FFF2-40B4-BE49-F238E27FC236}">
                <a16:creationId xmlns:a16="http://schemas.microsoft.com/office/drawing/2014/main" id="{F000DFF1-93B7-9F08-C79F-D73B22E3315F}"/>
              </a:ext>
            </a:extLst>
          </p:cNvPr>
          <p:cNvSpPr>
            <a:spLocks noGrp="1"/>
          </p:cNvSpPr>
          <p:nvPr>
            <p:ph idx="1"/>
          </p:nvPr>
        </p:nvSpPr>
        <p:spPr>
          <a:xfrm>
            <a:off x="5195727" y="2286001"/>
            <a:ext cx="6335338" cy="3593591"/>
          </a:xfrm>
        </p:spPr>
        <p:txBody>
          <a:bodyPr>
            <a:normAutofit/>
          </a:bodyPr>
          <a:lstStyle/>
          <a:p>
            <a:pPr fontAlgn="base">
              <a:buFont typeface="Arial" panose="020B0604020202020204" pitchFamily="34" charset="0"/>
              <a:buChar char="•"/>
            </a:pPr>
            <a:r>
              <a:rPr lang="nl-NL" b="0" i="0">
                <a:effectLst/>
                <a:latin typeface="inherit"/>
              </a:rPr>
              <a:t>Eerst komt er een laagje met complimenten</a:t>
            </a:r>
          </a:p>
          <a:p>
            <a:pPr fontAlgn="base">
              <a:buFont typeface="Arial" panose="020B0604020202020204" pitchFamily="34" charset="0"/>
              <a:buChar char="•"/>
            </a:pPr>
            <a:r>
              <a:rPr lang="nl-NL" b="0" i="0">
                <a:effectLst/>
                <a:latin typeface="inherit"/>
              </a:rPr>
              <a:t>Daarna wordt de kritiekpunten gegeven</a:t>
            </a:r>
          </a:p>
          <a:p>
            <a:pPr fontAlgn="base">
              <a:buFont typeface="Arial" panose="020B0604020202020204" pitchFamily="34" charset="0"/>
              <a:buChar char="•"/>
            </a:pPr>
            <a:r>
              <a:rPr lang="nl-NL" b="0" i="0">
                <a:effectLst/>
                <a:latin typeface="inherit"/>
              </a:rPr>
              <a:t>En ter afsluiting wordt er weer wat positiefs gezegd.</a:t>
            </a:r>
          </a:p>
          <a:p>
            <a:endParaRPr lang="nl-NL" dirty="0"/>
          </a:p>
          <a:p>
            <a:r>
              <a:rPr lang="nl-NL" dirty="0"/>
              <a:t>Geen geschikte methode!</a:t>
            </a:r>
          </a:p>
        </p:txBody>
      </p:sp>
      <p:sp>
        <p:nvSpPr>
          <p:cNvPr id="11" name="Rectangle 10">
            <a:extLst>
              <a:ext uri="{FF2B5EF4-FFF2-40B4-BE49-F238E27FC236}">
                <a16:creationId xmlns:a16="http://schemas.microsoft.com/office/drawing/2014/main" id="{BCD63B47-914A-418A-BA06-1B760F27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40659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10833938-31AE-4868-9FCF-A0EB5E6A5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1" name="Rectangle 10">
            <a:extLst>
              <a:ext uri="{FF2B5EF4-FFF2-40B4-BE49-F238E27FC236}">
                <a16:creationId xmlns:a16="http://schemas.microsoft.com/office/drawing/2014/main" id="{F6332DBD-C139-417D-8FEE-8B4D4818B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F902D9C3-A2D6-427B-9932-595C8854D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 die sterren plaatst">
            <a:extLst>
              <a:ext uri="{FF2B5EF4-FFF2-40B4-BE49-F238E27FC236}">
                <a16:creationId xmlns:a16="http://schemas.microsoft.com/office/drawing/2014/main" id="{B2CCDCB0-BC24-C7E0-1034-B59312BA464D}"/>
              </a:ext>
            </a:extLst>
          </p:cNvPr>
          <p:cNvPicPr>
            <a:picLocks noChangeAspect="1"/>
          </p:cNvPicPr>
          <p:nvPr/>
        </p:nvPicPr>
        <p:blipFill rotWithShape="1">
          <a:blip r:embed="rId2"/>
          <a:srcRect l="43954" r="18777" b="-1"/>
          <a:stretch/>
        </p:blipFill>
        <p:spPr>
          <a:xfrm>
            <a:off x="8362943" y="10"/>
            <a:ext cx="3829057" cy="6857990"/>
          </a:xfrm>
          <a:prstGeom prst="rect">
            <a:avLst/>
          </a:prstGeom>
        </p:spPr>
      </p:pic>
      <p:sp>
        <p:nvSpPr>
          <p:cNvPr id="15" name="Freeform 13">
            <a:extLst>
              <a:ext uri="{FF2B5EF4-FFF2-40B4-BE49-F238E27FC236}">
                <a16:creationId xmlns:a16="http://schemas.microsoft.com/office/drawing/2014/main" id="{29F962F9-373D-428A-A8D8-2D9BCEFAE3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0" y="0"/>
            <a:ext cx="9807836" cy="6858000"/>
          </a:xfrm>
          <a:custGeom>
            <a:avLst/>
            <a:gdLst>
              <a:gd name="connsiteX0" fmla="*/ 9807836 w 9807836"/>
              <a:gd name="connsiteY0" fmla="*/ 0 h 6858000"/>
              <a:gd name="connsiteX1" fmla="*/ 0 w 9807836"/>
              <a:gd name="connsiteY1" fmla="*/ 0 h 6858000"/>
              <a:gd name="connsiteX2" fmla="*/ 26987 w 9807836"/>
              <a:gd name="connsiteY2" fmla="*/ 87312 h 6858000"/>
              <a:gd name="connsiteX3" fmla="*/ 52387 w 9807836"/>
              <a:gd name="connsiteY3" fmla="*/ 174625 h 6858000"/>
              <a:gd name="connsiteX4" fmla="*/ 77787 w 9807836"/>
              <a:gd name="connsiteY4" fmla="*/ 263525 h 6858000"/>
              <a:gd name="connsiteX5" fmla="*/ 100012 w 9807836"/>
              <a:gd name="connsiteY5" fmla="*/ 354012 h 6858000"/>
              <a:gd name="connsiteX6" fmla="*/ 127000 w 9807836"/>
              <a:gd name="connsiteY6" fmla="*/ 441325 h 6858000"/>
              <a:gd name="connsiteX7" fmla="*/ 155575 w 9807836"/>
              <a:gd name="connsiteY7" fmla="*/ 525462 h 6858000"/>
              <a:gd name="connsiteX8" fmla="*/ 192087 w 9807836"/>
              <a:gd name="connsiteY8" fmla="*/ 604837 h 6858000"/>
              <a:gd name="connsiteX9" fmla="*/ 234950 w 9807836"/>
              <a:gd name="connsiteY9" fmla="*/ 677862 h 6858000"/>
              <a:gd name="connsiteX10" fmla="*/ 282575 w 9807836"/>
              <a:gd name="connsiteY10" fmla="*/ 739775 h 6858000"/>
              <a:gd name="connsiteX11" fmla="*/ 334962 w 9807836"/>
              <a:gd name="connsiteY11" fmla="*/ 798512 h 6858000"/>
              <a:gd name="connsiteX12" fmla="*/ 395287 w 9807836"/>
              <a:gd name="connsiteY12" fmla="*/ 852487 h 6858000"/>
              <a:gd name="connsiteX13" fmla="*/ 458787 w 9807836"/>
              <a:gd name="connsiteY13" fmla="*/ 906462 h 6858000"/>
              <a:gd name="connsiteX14" fmla="*/ 525462 w 9807836"/>
              <a:gd name="connsiteY14" fmla="*/ 957262 h 6858000"/>
              <a:gd name="connsiteX15" fmla="*/ 592137 w 9807836"/>
              <a:gd name="connsiteY15" fmla="*/ 1008062 h 6858000"/>
              <a:gd name="connsiteX16" fmla="*/ 660400 w 9807836"/>
              <a:gd name="connsiteY16" fmla="*/ 1060450 h 6858000"/>
              <a:gd name="connsiteX17" fmla="*/ 725487 w 9807836"/>
              <a:gd name="connsiteY17" fmla="*/ 1111250 h 6858000"/>
              <a:gd name="connsiteX18" fmla="*/ 787400 w 9807836"/>
              <a:gd name="connsiteY18" fmla="*/ 1165225 h 6858000"/>
              <a:gd name="connsiteX19" fmla="*/ 844550 w 9807836"/>
              <a:gd name="connsiteY19" fmla="*/ 1223962 h 6858000"/>
              <a:gd name="connsiteX20" fmla="*/ 896937 w 9807836"/>
              <a:gd name="connsiteY20" fmla="*/ 1282700 h 6858000"/>
              <a:gd name="connsiteX21" fmla="*/ 939800 w 9807836"/>
              <a:gd name="connsiteY21" fmla="*/ 1346200 h 6858000"/>
              <a:gd name="connsiteX22" fmla="*/ 976312 w 9807836"/>
              <a:gd name="connsiteY22" fmla="*/ 1417637 h 6858000"/>
              <a:gd name="connsiteX23" fmla="*/ 998537 w 9807836"/>
              <a:gd name="connsiteY23" fmla="*/ 1487487 h 6858000"/>
              <a:gd name="connsiteX24" fmla="*/ 1012825 w 9807836"/>
              <a:gd name="connsiteY24" fmla="*/ 1565275 h 6858000"/>
              <a:gd name="connsiteX25" fmla="*/ 1019175 w 9807836"/>
              <a:gd name="connsiteY25" fmla="*/ 1641475 h 6858000"/>
              <a:gd name="connsiteX26" fmla="*/ 1017587 w 9807836"/>
              <a:gd name="connsiteY26" fmla="*/ 1722437 h 6858000"/>
              <a:gd name="connsiteX27" fmla="*/ 1011237 w 9807836"/>
              <a:gd name="connsiteY27" fmla="*/ 1803400 h 6858000"/>
              <a:gd name="connsiteX28" fmla="*/ 1003300 w 9807836"/>
              <a:gd name="connsiteY28" fmla="*/ 1887537 h 6858000"/>
              <a:gd name="connsiteX29" fmla="*/ 992187 w 9807836"/>
              <a:gd name="connsiteY29" fmla="*/ 1971675 h 6858000"/>
              <a:gd name="connsiteX30" fmla="*/ 979487 w 9807836"/>
              <a:gd name="connsiteY30" fmla="*/ 2055812 h 6858000"/>
              <a:gd name="connsiteX31" fmla="*/ 969962 w 9807836"/>
              <a:gd name="connsiteY31" fmla="*/ 2139950 h 6858000"/>
              <a:gd name="connsiteX32" fmla="*/ 963612 w 9807836"/>
              <a:gd name="connsiteY32" fmla="*/ 2224087 h 6858000"/>
              <a:gd name="connsiteX33" fmla="*/ 958850 w 9807836"/>
              <a:gd name="connsiteY33" fmla="*/ 2305050 h 6858000"/>
              <a:gd name="connsiteX34" fmla="*/ 963612 w 9807836"/>
              <a:gd name="connsiteY34" fmla="*/ 2384425 h 6858000"/>
              <a:gd name="connsiteX35" fmla="*/ 973137 w 9807836"/>
              <a:gd name="connsiteY35" fmla="*/ 2462212 h 6858000"/>
              <a:gd name="connsiteX36" fmla="*/ 993775 w 9807836"/>
              <a:gd name="connsiteY36" fmla="*/ 2543175 h 6858000"/>
              <a:gd name="connsiteX37" fmla="*/ 1025525 w 9807836"/>
              <a:gd name="connsiteY37" fmla="*/ 2622550 h 6858000"/>
              <a:gd name="connsiteX38" fmla="*/ 1063625 w 9807836"/>
              <a:gd name="connsiteY38" fmla="*/ 2701925 h 6858000"/>
              <a:gd name="connsiteX39" fmla="*/ 1106487 w 9807836"/>
              <a:gd name="connsiteY39" fmla="*/ 2781300 h 6858000"/>
              <a:gd name="connsiteX40" fmla="*/ 1150937 w 9807836"/>
              <a:gd name="connsiteY40" fmla="*/ 2859087 h 6858000"/>
              <a:gd name="connsiteX41" fmla="*/ 1198562 w 9807836"/>
              <a:gd name="connsiteY41" fmla="*/ 2938462 h 6858000"/>
              <a:gd name="connsiteX42" fmla="*/ 1241425 w 9807836"/>
              <a:gd name="connsiteY42" fmla="*/ 3017837 h 6858000"/>
              <a:gd name="connsiteX43" fmla="*/ 1284288 w 9807836"/>
              <a:gd name="connsiteY43" fmla="*/ 3098800 h 6858000"/>
              <a:gd name="connsiteX44" fmla="*/ 1320800 w 9807836"/>
              <a:gd name="connsiteY44" fmla="*/ 3179762 h 6858000"/>
              <a:gd name="connsiteX45" fmla="*/ 1349375 w 9807836"/>
              <a:gd name="connsiteY45" fmla="*/ 3260725 h 6858000"/>
              <a:gd name="connsiteX46" fmla="*/ 1365250 w 9807836"/>
              <a:gd name="connsiteY46" fmla="*/ 3343275 h 6858000"/>
              <a:gd name="connsiteX47" fmla="*/ 1374775 w 9807836"/>
              <a:gd name="connsiteY47" fmla="*/ 3429000 h 6858000"/>
              <a:gd name="connsiteX48" fmla="*/ 1365250 w 9807836"/>
              <a:gd name="connsiteY48" fmla="*/ 3514725 h 6858000"/>
              <a:gd name="connsiteX49" fmla="*/ 1349375 w 9807836"/>
              <a:gd name="connsiteY49" fmla="*/ 3597275 h 6858000"/>
              <a:gd name="connsiteX50" fmla="*/ 1320800 w 9807836"/>
              <a:gd name="connsiteY50" fmla="*/ 3678237 h 6858000"/>
              <a:gd name="connsiteX51" fmla="*/ 1284288 w 9807836"/>
              <a:gd name="connsiteY51" fmla="*/ 3759200 h 6858000"/>
              <a:gd name="connsiteX52" fmla="*/ 1241425 w 9807836"/>
              <a:gd name="connsiteY52" fmla="*/ 3840162 h 6858000"/>
              <a:gd name="connsiteX53" fmla="*/ 1198562 w 9807836"/>
              <a:gd name="connsiteY53" fmla="*/ 3919537 h 6858000"/>
              <a:gd name="connsiteX54" fmla="*/ 1150937 w 9807836"/>
              <a:gd name="connsiteY54" fmla="*/ 3998912 h 6858000"/>
              <a:gd name="connsiteX55" fmla="*/ 1106487 w 9807836"/>
              <a:gd name="connsiteY55" fmla="*/ 4076700 h 6858000"/>
              <a:gd name="connsiteX56" fmla="*/ 1063625 w 9807836"/>
              <a:gd name="connsiteY56" fmla="*/ 4156075 h 6858000"/>
              <a:gd name="connsiteX57" fmla="*/ 1025525 w 9807836"/>
              <a:gd name="connsiteY57" fmla="*/ 4235450 h 6858000"/>
              <a:gd name="connsiteX58" fmla="*/ 993775 w 9807836"/>
              <a:gd name="connsiteY58" fmla="*/ 4314825 h 6858000"/>
              <a:gd name="connsiteX59" fmla="*/ 973137 w 9807836"/>
              <a:gd name="connsiteY59" fmla="*/ 4395787 h 6858000"/>
              <a:gd name="connsiteX60" fmla="*/ 963612 w 9807836"/>
              <a:gd name="connsiteY60" fmla="*/ 4473575 h 6858000"/>
              <a:gd name="connsiteX61" fmla="*/ 958850 w 9807836"/>
              <a:gd name="connsiteY61" fmla="*/ 4552950 h 6858000"/>
              <a:gd name="connsiteX62" fmla="*/ 963612 w 9807836"/>
              <a:gd name="connsiteY62" fmla="*/ 4633912 h 6858000"/>
              <a:gd name="connsiteX63" fmla="*/ 969962 w 9807836"/>
              <a:gd name="connsiteY63" fmla="*/ 4718050 h 6858000"/>
              <a:gd name="connsiteX64" fmla="*/ 979487 w 9807836"/>
              <a:gd name="connsiteY64" fmla="*/ 4802187 h 6858000"/>
              <a:gd name="connsiteX65" fmla="*/ 992187 w 9807836"/>
              <a:gd name="connsiteY65" fmla="*/ 4886325 h 6858000"/>
              <a:gd name="connsiteX66" fmla="*/ 1003300 w 9807836"/>
              <a:gd name="connsiteY66" fmla="*/ 4970462 h 6858000"/>
              <a:gd name="connsiteX67" fmla="*/ 1011237 w 9807836"/>
              <a:gd name="connsiteY67" fmla="*/ 5054600 h 6858000"/>
              <a:gd name="connsiteX68" fmla="*/ 1017587 w 9807836"/>
              <a:gd name="connsiteY68" fmla="*/ 5135562 h 6858000"/>
              <a:gd name="connsiteX69" fmla="*/ 1019175 w 9807836"/>
              <a:gd name="connsiteY69" fmla="*/ 5216525 h 6858000"/>
              <a:gd name="connsiteX70" fmla="*/ 1012825 w 9807836"/>
              <a:gd name="connsiteY70" fmla="*/ 5292725 h 6858000"/>
              <a:gd name="connsiteX71" fmla="*/ 998537 w 9807836"/>
              <a:gd name="connsiteY71" fmla="*/ 5370512 h 6858000"/>
              <a:gd name="connsiteX72" fmla="*/ 976312 w 9807836"/>
              <a:gd name="connsiteY72" fmla="*/ 5440362 h 6858000"/>
              <a:gd name="connsiteX73" fmla="*/ 939800 w 9807836"/>
              <a:gd name="connsiteY73" fmla="*/ 5511800 h 6858000"/>
              <a:gd name="connsiteX74" fmla="*/ 896937 w 9807836"/>
              <a:gd name="connsiteY74" fmla="*/ 5575300 h 6858000"/>
              <a:gd name="connsiteX75" fmla="*/ 844550 w 9807836"/>
              <a:gd name="connsiteY75" fmla="*/ 5634037 h 6858000"/>
              <a:gd name="connsiteX76" fmla="*/ 787400 w 9807836"/>
              <a:gd name="connsiteY76" fmla="*/ 5692775 h 6858000"/>
              <a:gd name="connsiteX77" fmla="*/ 725487 w 9807836"/>
              <a:gd name="connsiteY77" fmla="*/ 5746750 h 6858000"/>
              <a:gd name="connsiteX78" fmla="*/ 660400 w 9807836"/>
              <a:gd name="connsiteY78" fmla="*/ 5797550 h 6858000"/>
              <a:gd name="connsiteX79" fmla="*/ 592137 w 9807836"/>
              <a:gd name="connsiteY79" fmla="*/ 5849937 h 6858000"/>
              <a:gd name="connsiteX80" fmla="*/ 525462 w 9807836"/>
              <a:gd name="connsiteY80" fmla="*/ 5900737 h 6858000"/>
              <a:gd name="connsiteX81" fmla="*/ 458787 w 9807836"/>
              <a:gd name="connsiteY81" fmla="*/ 5951537 h 6858000"/>
              <a:gd name="connsiteX82" fmla="*/ 395287 w 9807836"/>
              <a:gd name="connsiteY82" fmla="*/ 6005512 h 6858000"/>
              <a:gd name="connsiteX83" fmla="*/ 334962 w 9807836"/>
              <a:gd name="connsiteY83" fmla="*/ 6059487 h 6858000"/>
              <a:gd name="connsiteX84" fmla="*/ 282575 w 9807836"/>
              <a:gd name="connsiteY84" fmla="*/ 6118225 h 6858000"/>
              <a:gd name="connsiteX85" fmla="*/ 234950 w 9807836"/>
              <a:gd name="connsiteY85" fmla="*/ 6180137 h 6858000"/>
              <a:gd name="connsiteX86" fmla="*/ 192087 w 9807836"/>
              <a:gd name="connsiteY86" fmla="*/ 6253162 h 6858000"/>
              <a:gd name="connsiteX87" fmla="*/ 155575 w 9807836"/>
              <a:gd name="connsiteY87" fmla="*/ 6332537 h 6858000"/>
              <a:gd name="connsiteX88" fmla="*/ 127000 w 9807836"/>
              <a:gd name="connsiteY88" fmla="*/ 6416675 h 6858000"/>
              <a:gd name="connsiteX89" fmla="*/ 100012 w 9807836"/>
              <a:gd name="connsiteY89" fmla="*/ 6503987 h 6858000"/>
              <a:gd name="connsiteX90" fmla="*/ 77787 w 9807836"/>
              <a:gd name="connsiteY90" fmla="*/ 6594475 h 6858000"/>
              <a:gd name="connsiteX91" fmla="*/ 52387 w 9807836"/>
              <a:gd name="connsiteY91" fmla="*/ 6683375 h 6858000"/>
              <a:gd name="connsiteX92" fmla="*/ 26987 w 9807836"/>
              <a:gd name="connsiteY92" fmla="*/ 6770687 h 6858000"/>
              <a:gd name="connsiteX93" fmla="*/ 0 w 9807836"/>
              <a:gd name="connsiteY93" fmla="*/ 6858000 h 6858000"/>
              <a:gd name="connsiteX94" fmla="*/ 9807836 w 9807836"/>
              <a:gd name="connsiteY94" fmla="*/ 6858000 h 6858000"/>
              <a:gd name="connsiteX95" fmla="*/ 9807836 w 9807836"/>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807836" h="6858000">
                <a:moveTo>
                  <a:pt x="9807836" y="0"/>
                </a:moveTo>
                <a:lnTo>
                  <a:pt x="0" y="0"/>
                </a:lnTo>
                <a:lnTo>
                  <a:pt x="26987" y="87312"/>
                </a:lnTo>
                <a:lnTo>
                  <a:pt x="52387" y="174625"/>
                </a:lnTo>
                <a:lnTo>
                  <a:pt x="77787" y="263525"/>
                </a:lnTo>
                <a:lnTo>
                  <a:pt x="100012" y="354012"/>
                </a:lnTo>
                <a:lnTo>
                  <a:pt x="127000" y="441325"/>
                </a:lnTo>
                <a:lnTo>
                  <a:pt x="155575" y="525462"/>
                </a:lnTo>
                <a:lnTo>
                  <a:pt x="192087" y="604837"/>
                </a:lnTo>
                <a:lnTo>
                  <a:pt x="234950" y="677862"/>
                </a:lnTo>
                <a:lnTo>
                  <a:pt x="282575" y="739775"/>
                </a:lnTo>
                <a:lnTo>
                  <a:pt x="334962" y="798512"/>
                </a:lnTo>
                <a:lnTo>
                  <a:pt x="395287" y="852487"/>
                </a:lnTo>
                <a:lnTo>
                  <a:pt x="458787" y="906462"/>
                </a:lnTo>
                <a:lnTo>
                  <a:pt x="525462" y="957262"/>
                </a:lnTo>
                <a:lnTo>
                  <a:pt x="592137" y="1008062"/>
                </a:lnTo>
                <a:lnTo>
                  <a:pt x="660400" y="1060450"/>
                </a:lnTo>
                <a:lnTo>
                  <a:pt x="725487" y="1111250"/>
                </a:lnTo>
                <a:lnTo>
                  <a:pt x="787400" y="1165225"/>
                </a:lnTo>
                <a:lnTo>
                  <a:pt x="844550" y="1223962"/>
                </a:lnTo>
                <a:lnTo>
                  <a:pt x="896937" y="1282700"/>
                </a:lnTo>
                <a:lnTo>
                  <a:pt x="939800" y="1346200"/>
                </a:lnTo>
                <a:lnTo>
                  <a:pt x="976312" y="1417637"/>
                </a:lnTo>
                <a:lnTo>
                  <a:pt x="998537" y="1487487"/>
                </a:lnTo>
                <a:lnTo>
                  <a:pt x="1012825" y="1565275"/>
                </a:lnTo>
                <a:lnTo>
                  <a:pt x="1019175" y="1641475"/>
                </a:lnTo>
                <a:lnTo>
                  <a:pt x="1017587" y="1722437"/>
                </a:lnTo>
                <a:lnTo>
                  <a:pt x="1011237" y="1803400"/>
                </a:lnTo>
                <a:lnTo>
                  <a:pt x="1003300" y="1887537"/>
                </a:lnTo>
                <a:lnTo>
                  <a:pt x="992187" y="1971675"/>
                </a:lnTo>
                <a:lnTo>
                  <a:pt x="979487" y="2055812"/>
                </a:lnTo>
                <a:lnTo>
                  <a:pt x="969962" y="2139950"/>
                </a:lnTo>
                <a:lnTo>
                  <a:pt x="963612" y="2224087"/>
                </a:lnTo>
                <a:lnTo>
                  <a:pt x="958850" y="2305050"/>
                </a:lnTo>
                <a:lnTo>
                  <a:pt x="963612" y="2384425"/>
                </a:lnTo>
                <a:lnTo>
                  <a:pt x="973137" y="2462212"/>
                </a:lnTo>
                <a:lnTo>
                  <a:pt x="993775" y="2543175"/>
                </a:lnTo>
                <a:lnTo>
                  <a:pt x="1025525" y="2622550"/>
                </a:lnTo>
                <a:lnTo>
                  <a:pt x="1063625" y="2701925"/>
                </a:lnTo>
                <a:lnTo>
                  <a:pt x="1106487" y="2781300"/>
                </a:lnTo>
                <a:lnTo>
                  <a:pt x="1150937" y="2859087"/>
                </a:lnTo>
                <a:lnTo>
                  <a:pt x="1198562" y="2938462"/>
                </a:lnTo>
                <a:lnTo>
                  <a:pt x="1241425" y="3017837"/>
                </a:lnTo>
                <a:lnTo>
                  <a:pt x="1284288" y="3098800"/>
                </a:lnTo>
                <a:lnTo>
                  <a:pt x="1320800" y="3179762"/>
                </a:lnTo>
                <a:lnTo>
                  <a:pt x="1349375" y="3260725"/>
                </a:lnTo>
                <a:lnTo>
                  <a:pt x="1365250" y="3343275"/>
                </a:lnTo>
                <a:lnTo>
                  <a:pt x="1374775" y="3429000"/>
                </a:lnTo>
                <a:lnTo>
                  <a:pt x="1365250" y="3514725"/>
                </a:lnTo>
                <a:lnTo>
                  <a:pt x="1349375" y="3597275"/>
                </a:lnTo>
                <a:lnTo>
                  <a:pt x="1320800" y="3678237"/>
                </a:lnTo>
                <a:lnTo>
                  <a:pt x="1284288" y="3759200"/>
                </a:lnTo>
                <a:lnTo>
                  <a:pt x="1241425" y="3840162"/>
                </a:lnTo>
                <a:lnTo>
                  <a:pt x="1198562" y="3919537"/>
                </a:lnTo>
                <a:lnTo>
                  <a:pt x="1150937" y="3998912"/>
                </a:lnTo>
                <a:lnTo>
                  <a:pt x="1106487" y="4076700"/>
                </a:lnTo>
                <a:lnTo>
                  <a:pt x="1063625" y="4156075"/>
                </a:lnTo>
                <a:lnTo>
                  <a:pt x="1025525" y="4235450"/>
                </a:lnTo>
                <a:lnTo>
                  <a:pt x="993775" y="4314825"/>
                </a:lnTo>
                <a:lnTo>
                  <a:pt x="973137" y="4395787"/>
                </a:lnTo>
                <a:lnTo>
                  <a:pt x="963612" y="4473575"/>
                </a:lnTo>
                <a:lnTo>
                  <a:pt x="958850" y="4552950"/>
                </a:lnTo>
                <a:lnTo>
                  <a:pt x="963612" y="4633912"/>
                </a:lnTo>
                <a:lnTo>
                  <a:pt x="969962" y="4718050"/>
                </a:lnTo>
                <a:lnTo>
                  <a:pt x="979487" y="4802187"/>
                </a:lnTo>
                <a:lnTo>
                  <a:pt x="992187" y="4886325"/>
                </a:lnTo>
                <a:lnTo>
                  <a:pt x="1003300" y="4970462"/>
                </a:lnTo>
                <a:lnTo>
                  <a:pt x="1011237" y="5054600"/>
                </a:lnTo>
                <a:lnTo>
                  <a:pt x="1017587" y="5135562"/>
                </a:lnTo>
                <a:lnTo>
                  <a:pt x="1019175" y="5216525"/>
                </a:lnTo>
                <a:lnTo>
                  <a:pt x="1012825" y="5292725"/>
                </a:lnTo>
                <a:lnTo>
                  <a:pt x="998537" y="5370512"/>
                </a:lnTo>
                <a:lnTo>
                  <a:pt x="976312" y="5440362"/>
                </a:lnTo>
                <a:lnTo>
                  <a:pt x="939800" y="5511800"/>
                </a:lnTo>
                <a:lnTo>
                  <a:pt x="896937" y="5575300"/>
                </a:lnTo>
                <a:lnTo>
                  <a:pt x="844550" y="5634037"/>
                </a:lnTo>
                <a:lnTo>
                  <a:pt x="787400" y="5692775"/>
                </a:lnTo>
                <a:lnTo>
                  <a:pt x="725487" y="5746750"/>
                </a:lnTo>
                <a:lnTo>
                  <a:pt x="660400" y="5797550"/>
                </a:lnTo>
                <a:lnTo>
                  <a:pt x="592137" y="5849937"/>
                </a:lnTo>
                <a:lnTo>
                  <a:pt x="525462" y="5900737"/>
                </a:lnTo>
                <a:lnTo>
                  <a:pt x="458787" y="5951537"/>
                </a:lnTo>
                <a:lnTo>
                  <a:pt x="395287" y="6005512"/>
                </a:lnTo>
                <a:lnTo>
                  <a:pt x="334962" y="6059487"/>
                </a:lnTo>
                <a:lnTo>
                  <a:pt x="282575" y="6118225"/>
                </a:lnTo>
                <a:lnTo>
                  <a:pt x="234950" y="6180137"/>
                </a:lnTo>
                <a:lnTo>
                  <a:pt x="192087" y="6253162"/>
                </a:lnTo>
                <a:lnTo>
                  <a:pt x="155575" y="6332537"/>
                </a:lnTo>
                <a:lnTo>
                  <a:pt x="127000" y="6416675"/>
                </a:lnTo>
                <a:lnTo>
                  <a:pt x="100012" y="6503987"/>
                </a:lnTo>
                <a:lnTo>
                  <a:pt x="77787" y="6594475"/>
                </a:lnTo>
                <a:lnTo>
                  <a:pt x="52387" y="6683375"/>
                </a:lnTo>
                <a:lnTo>
                  <a:pt x="26987" y="6770687"/>
                </a:lnTo>
                <a:lnTo>
                  <a:pt x="0" y="6858000"/>
                </a:lnTo>
                <a:lnTo>
                  <a:pt x="9807836" y="6858000"/>
                </a:lnTo>
                <a:lnTo>
                  <a:pt x="9807836" y="0"/>
                </a:lnTo>
                <a:close/>
              </a:path>
            </a:pathLst>
          </a:custGeom>
          <a:solidFill>
            <a:schemeClr val="accent1"/>
          </a:solidFill>
          <a:ln w="0">
            <a:noFill/>
            <a:prstDash val="solid"/>
            <a:round/>
            <a:headEnd/>
            <a:tailEnd/>
          </a:ln>
        </p:spPr>
      </p:sp>
      <p:sp>
        <p:nvSpPr>
          <p:cNvPr id="2" name="Titel 1">
            <a:extLst>
              <a:ext uri="{FF2B5EF4-FFF2-40B4-BE49-F238E27FC236}">
                <a16:creationId xmlns:a16="http://schemas.microsoft.com/office/drawing/2014/main" id="{2C1FF077-3648-F5E2-90F3-B1C78567839B}"/>
              </a:ext>
            </a:extLst>
          </p:cNvPr>
          <p:cNvSpPr>
            <a:spLocks noGrp="1"/>
          </p:cNvSpPr>
          <p:nvPr>
            <p:ph type="title"/>
          </p:nvPr>
        </p:nvSpPr>
        <p:spPr>
          <a:xfrm>
            <a:off x="544403" y="1098388"/>
            <a:ext cx="7818540" cy="4394988"/>
          </a:xfrm>
        </p:spPr>
        <p:txBody>
          <a:bodyPr vert="horz" lIns="91440" tIns="45720" rIns="91440" bIns="45720" rtlCol="0" anchor="ctr">
            <a:normAutofit/>
          </a:bodyPr>
          <a:lstStyle/>
          <a:p>
            <a:r>
              <a:rPr lang="en-US" sz="10000"/>
              <a:t>Soorten feedback</a:t>
            </a:r>
          </a:p>
        </p:txBody>
      </p:sp>
      <p:sp>
        <p:nvSpPr>
          <p:cNvPr id="3" name="Tijdelijke aanduiding voor tekst 2">
            <a:extLst>
              <a:ext uri="{FF2B5EF4-FFF2-40B4-BE49-F238E27FC236}">
                <a16:creationId xmlns:a16="http://schemas.microsoft.com/office/drawing/2014/main" id="{01C97934-CFC1-9A2D-DEC8-8486EAAE10D6}"/>
              </a:ext>
            </a:extLst>
          </p:cNvPr>
          <p:cNvSpPr>
            <a:spLocks noGrp="1"/>
          </p:cNvSpPr>
          <p:nvPr>
            <p:ph type="body" idx="1"/>
          </p:nvPr>
        </p:nvSpPr>
        <p:spPr>
          <a:xfrm>
            <a:off x="544403" y="5563388"/>
            <a:ext cx="7818540" cy="742279"/>
          </a:xfrm>
        </p:spPr>
        <p:txBody>
          <a:bodyPr vert="horz" lIns="91440" tIns="45720" rIns="91440" bIns="45720" rtlCol="0" anchor="t">
            <a:normAutofit/>
          </a:bodyPr>
          <a:lstStyle/>
          <a:p>
            <a:r>
              <a:rPr lang="en-US" dirty="0" err="1">
                <a:solidFill>
                  <a:schemeClr val="bg2"/>
                </a:solidFill>
              </a:rPr>
              <a:t>Waarover</a:t>
            </a:r>
            <a:r>
              <a:rPr lang="en-US" dirty="0">
                <a:solidFill>
                  <a:schemeClr val="bg2"/>
                </a:solidFill>
              </a:rPr>
              <a:t> </a:t>
            </a:r>
            <a:r>
              <a:rPr lang="en-US" dirty="0" err="1">
                <a:solidFill>
                  <a:schemeClr val="bg2"/>
                </a:solidFill>
              </a:rPr>
              <a:t>geef</a:t>
            </a:r>
            <a:r>
              <a:rPr lang="en-US" dirty="0">
                <a:solidFill>
                  <a:schemeClr val="bg2"/>
                </a:solidFill>
              </a:rPr>
              <a:t> je </a:t>
            </a:r>
            <a:r>
              <a:rPr lang="en-US" dirty="0" err="1">
                <a:solidFill>
                  <a:schemeClr val="bg2"/>
                </a:solidFill>
              </a:rPr>
              <a:t>eigenlijk</a:t>
            </a:r>
            <a:r>
              <a:rPr lang="en-US" dirty="0">
                <a:solidFill>
                  <a:schemeClr val="bg2"/>
                </a:solidFill>
              </a:rPr>
              <a:t> feedback?</a:t>
            </a:r>
          </a:p>
        </p:txBody>
      </p:sp>
      <p:sp>
        <p:nvSpPr>
          <p:cNvPr id="17" name="Rectangle 16">
            <a:extLst>
              <a:ext uri="{FF2B5EF4-FFF2-40B4-BE49-F238E27FC236}">
                <a16:creationId xmlns:a16="http://schemas.microsoft.com/office/drawing/2014/main" id="{5155704F-2692-4975-BBA1-97A45EFD2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Freeform 16">
            <a:extLst>
              <a:ext uri="{FF2B5EF4-FFF2-40B4-BE49-F238E27FC236}">
                <a16:creationId xmlns:a16="http://schemas.microsoft.com/office/drawing/2014/main" id="{8F8E3D33-6F4C-400D-9EDE-338E0B568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33061"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bg2"/>
          </a:solidFill>
          <a:ln w="0">
            <a:noFill/>
            <a:prstDash val="solid"/>
            <a:round/>
            <a:headEnd/>
            <a:tailEnd/>
          </a:ln>
        </p:spPr>
      </p:sp>
    </p:spTree>
    <p:extLst>
      <p:ext uri="{BB962C8B-B14F-4D97-AF65-F5344CB8AC3E}">
        <p14:creationId xmlns:p14="http://schemas.microsoft.com/office/powerpoint/2010/main" val="503922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Veel vraagtekens op een zwarte achtergrond">
            <a:extLst>
              <a:ext uri="{FF2B5EF4-FFF2-40B4-BE49-F238E27FC236}">
                <a16:creationId xmlns:a16="http://schemas.microsoft.com/office/drawing/2014/main" id="{3DBFC56F-2388-3FE7-61CB-CDE8D7A5EFA9}"/>
              </a:ext>
            </a:extLst>
          </p:cNvPr>
          <p:cNvPicPr>
            <a:picLocks noChangeAspect="1"/>
          </p:cNvPicPr>
          <p:nvPr/>
        </p:nvPicPr>
        <p:blipFill rotWithShape="1">
          <a:blip r:embed="rId3">
            <a:grayscl/>
          </a:blip>
          <a:srcRect t="7697"/>
          <a:stretch/>
        </p:blipFill>
        <p:spPr>
          <a:xfrm>
            <a:off x="20" y="-1"/>
            <a:ext cx="12191980" cy="6864691"/>
          </a:xfrm>
          <a:prstGeom prst="rect">
            <a:avLst/>
          </a:prstGeom>
        </p:spPr>
      </p:pic>
      <p:sp>
        <p:nvSpPr>
          <p:cNvPr id="14" name="Rectangle 13">
            <a:extLst>
              <a:ext uri="{FF2B5EF4-FFF2-40B4-BE49-F238E27FC236}">
                <a16:creationId xmlns:a16="http://schemas.microsoft.com/office/drawing/2014/main" id="{6AE49B24-EAF6-4B2D-8CF6-26AC91DDAC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2000" cy="6858000"/>
          </a:xfrm>
          <a:prstGeom prst="rect">
            <a:avLst/>
          </a:prstGeom>
          <a:solidFill>
            <a:schemeClr val="accent1">
              <a:alpha val="89000"/>
            </a:schemeClr>
          </a:solidFill>
          <a:ln w="0">
            <a:noFill/>
            <a:prstDash val="solid"/>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2" name="Titel 1">
            <a:extLst>
              <a:ext uri="{FF2B5EF4-FFF2-40B4-BE49-F238E27FC236}">
                <a16:creationId xmlns:a16="http://schemas.microsoft.com/office/drawing/2014/main" id="{6B9B5332-EDB7-4335-85A1-98AF14A2B171}"/>
              </a:ext>
            </a:extLst>
          </p:cNvPr>
          <p:cNvSpPr>
            <a:spLocks noGrp="1"/>
          </p:cNvSpPr>
          <p:nvPr>
            <p:ph type="title"/>
          </p:nvPr>
        </p:nvSpPr>
        <p:spPr>
          <a:xfrm>
            <a:off x="1251678" y="382385"/>
            <a:ext cx="10178322" cy="1492132"/>
          </a:xfrm>
        </p:spPr>
        <p:txBody>
          <a:bodyPr>
            <a:normAutofit/>
          </a:bodyPr>
          <a:lstStyle/>
          <a:p>
            <a:r>
              <a:rPr lang="nl-NL">
                <a:solidFill>
                  <a:schemeClr val="bg2"/>
                </a:solidFill>
              </a:rPr>
              <a:t>Soorten feedback</a:t>
            </a:r>
            <a:br>
              <a:rPr lang="nl-NL">
                <a:solidFill>
                  <a:schemeClr val="bg2"/>
                </a:solidFill>
              </a:rPr>
            </a:br>
            <a:r>
              <a:rPr lang="nl-NL">
                <a:solidFill>
                  <a:schemeClr val="bg2"/>
                </a:solidFill>
              </a:rPr>
              <a:t>Uitleg + opdracht</a:t>
            </a:r>
          </a:p>
        </p:txBody>
      </p:sp>
      <p:sp>
        <p:nvSpPr>
          <p:cNvPr id="16" name="Freeform 6">
            <a:extLst>
              <a:ext uri="{FF2B5EF4-FFF2-40B4-BE49-F238E27FC236}">
                <a16:creationId xmlns:a16="http://schemas.microsoft.com/office/drawing/2014/main" id="{DA25C119-6B44-45CF-B78A-26DD635C24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3" name="Tijdelijke aanduiding voor inhoud 2">
            <a:extLst>
              <a:ext uri="{FF2B5EF4-FFF2-40B4-BE49-F238E27FC236}">
                <a16:creationId xmlns:a16="http://schemas.microsoft.com/office/drawing/2014/main" id="{A0871558-3293-4536-9A00-EA8DF04FE26D}"/>
              </a:ext>
            </a:extLst>
          </p:cNvPr>
          <p:cNvSpPr>
            <a:spLocks noGrp="1"/>
          </p:cNvSpPr>
          <p:nvPr>
            <p:ph idx="1"/>
          </p:nvPr>
        </p:nvSpPr>
        <p:spPr>
          <a:xfrm>
            <a:off x="1251678" y="2286001"/>
            <a:ext cx="10178322" cy="3593591"/>
          </a:xfrm>
        </p:spPr>
        <p:txBody>
          <a:bodyPr>
            <a:normAutofit/>
          </a:bodyPr>
          <a:lstStyle/>
          <a:p>
            <a:pPr>
              <a:lnSpc>
                <a:spcPct val="100000"/>
              </a:lnSpc>
            </a:pPr>
            <a:r>
              <a:rPr lang="nl-NL" sz="1700" b="1">
                <a:solidFill>
                  <a:schemeClr val="tx2"/>
                </a:solidFill>
              </a:rPr>
              <a:t>Hattie en Timpeley – 4 niveaus van feedback</a:t>
            </a:r>
          </a:p>
          <a:p>
            <a:pPr>
              <a:lnSpc>
                <a:spcPct val="100000"/>
              </a:lnSpc>
            </a:pPr>
            <a:endParaRPr lang="nl-NL" sz="1700">
              <a:solidFill>
                <a:schemeClr val="tx2"/>
              </a:solidFill>
            </a:endParaRPr>
          </a:p>
          <a:p>
            <a:pPr>
              <a:lnSpc>
                <a:spcPct val="100000"/>
              </a:lnSpc>
            </a:pPr>
            <a:r>
              <a:rPr lang="nl-NL" sz="1700">
                <a:solidFill>
                  <a:schemeClr val="tx2"/>
                </a:solidFill>
              </a:rPr>
              <a:t>Taakgerichte feedback: “je begon je les met een concreet voorbeeld, daarom was de les een stuk duidelijker.”</a:t>
            </a:r>
          </a:p>
          <a:p>
            <a:pPr>
              <a:lnSpc>
                <a:spcPct val="100000"/>
              </a:lnSpc>
            </a:pPr>
            <a:endParaRPr lang="nl-NL" sz="1700">
              <a:solidFill>
                <a:schemeClr val="tx2"/>
              </a:solidFill>
            </a:endParaRPr>
          </a:p>
          <a:p>
            <a:pPr>
              <a:lnSpc>
                <a:spcPct val="100000"/>
              </a:lnSpc>
            </a:pPr>
            <a:r>
              <a:rPr lang="nl-NL" sz="1700">
                <a:solidFill>
                  <a:schemeClr val="tx2"/>
                </a:solidFill>
              </a:rPr>
              <a:t>Procesgerichte feedback: “Je hebt je voor deze taak niet genoeg voorbereid om echt de leerstof te verwerken.”</a:t>
            </a:r>
          </a:p>
          <a:p>
            <a:pPr>
              <a:lnSpc>
                <a:spcPct val="100000"/>
              </a:lnSpc>
            </a:pPr>
            <a:endParaRPr lang="nl-NL" sz="1700">
              <a:solidFill>
                <a:schemeClr val="tx2"/>
              </a:solidFill>
            </a:endParaRPr>
          </a:p>
          <a:p>
            <a:pPr>
              <a:lnSpc>
                <a:spcPct val="100000"/>
              </a:lnSpc>
            </a:pPr>
            <a:r>
              <a:rPr lang="nl-NL" sz="1700">
                <a:solidFill>
                  <a:schemeClr val="tx2"/>
                </a:solidFill>
              </a:rPr>
              <a:t>Zelfregulatiegerichte feedback: “Zelfs als je het niet meer ziet zitten, maak je je oefening eerst af.”</a:t>
            </a:r>
          </a:p>
          <a:p>
            <a:pPr>
              <a:lnSpc>
                <a:spcPct val="100000"/>
              </a:lnSpc>
            </a:pPr>
            <a:endParaRPr lang="nl-NL" sz="1700">
              <a:solidFill>
                <a:schemeClr val="tx2"/>
              </a:solidFill>
            </a:endParaRPr>
          </a:p>
          <a:p>
            <a:pPr>
              <a:lnSpc>
                <a:spcPct val="100000"/>
              </a:lnSpc>
            </a:pPr>
            <a:r>
              <a:rPr lang="nl-NL" sz="1700">
                <a:solidFill>
                  <a:schemeClr val="tx2"/>
                </a:solidFill>
              </a:rPr>
              <a:t>Persoongerichte feedback: “Jij bent echt heel slim.”</a:t>
            </a:r>
          </a:p>
        </p:txBody>
      </p:sp>
      <p:sp>
        <p:nvSpPr>
          <p:cNvPr id="18" name="Rectangle 17">
            <a:extLst>
              <a:ext uri="{FF2B5EF4-FFF2-40B4-BE49-F238E27FC236}">
                <a16:creationId xmlns:a16="http://schemas.microsoft.com/office/drawing/2014/main" id="{448F5DF6-D51E-4DB6-8F2E-E2C5EF718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842352" y="-1"/>
            <a:ext cx="66184" cy="6858001"/>
          </a:xfrm>
          <a:prstGeom prst="rect">
            <a:avLst/>
          </a:prstGeom>
          <a:solidFill>
            <a:schemeClr val="bg2"/>
          </a:solidFill>
          <a:ln w="0">
            <a:noFill/>
            <a:prstDash val="solid"/>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20" name="Rectangle 19">
            <a:extLst>
              <a:ext uri="{FF2B5EF4-FFF2-40B4-BE49-F238E27FC236}">
                <a16:creationId xmlns:a16="http://schemas.microsoft.com/office/drawing/2014/main" id="{EE8833CE-2501-4056-BE4A-82E2304CB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6691"/>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70053708"/>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75</TotalTime>
  <Words>623</Words>
  <Application>Microsoft Office PowerPoint</Application>
  <PresentationFormat>Breedbeeld</PresentationFormat>
  <Paragraphs>74</Paragraphs>
  <Slides>11</Slides>
  <Notes>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11</vt:i4>
      </vt:variant>
    </vt:vector>
  </HeadingPairs>
  <TitlesOfParts>
    <vt:vector size="17" baseType="lpstr">
      <vt:lpstr>Arial</vt:lpstr>
      <vt:lpstr>Calibri</vt:lpstr>
      <vt:lpstr>Gill Sans MT</vt:lpstr>
      <vt:lpstr>Impact</vt:lpstr>
      <vt:lpstr>inherit</vt:lpstr>
      <vt:lpstr>Badge</vt:lpstr>
      <vt:lpstr>feedback</vt:lpstr>
      <vt:lpstr>Planning </vt:lpstr>
      <vt:lpstr>Opdracht gedurende deze les</vt:lpstr>
      <vt:lpstr>Wat is feedback?</vt:lpstr>
      <vt:lpstr>Feedbackregels</vt:lpstr>
      <vt:lpstr>Feedback methodes</vt:lpstr>
      <vt:lpstr>De sandwich methode</vt:lpstr>
      <vt:lpstr>Soorten feedback</vt:lpstr>
      <vt:lpstr>Soorten feedback Uitleg + opdracht</vt:lpstr>
      <vt:lpstr>Soorten feedback Uitleg + opdracht</vt:lpstr>
      <vt:lpstr>Docent feedbacken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feedback</dc:title>
  <dc:creator>Dylan Heldenbergh</dc:creator>
  <cp:lastModifiedBy>Joke Fledderus - Rang</cp:lastModifiedBy>
  <cp:revision>5</cp:revision>
  <dcterms:created xsi:type="dcterms:W3CDTF">2021-06-14T09:16:34Z</dcterms:created>
  <dcterms:modified xsi:type="dcterms:W3CDTF">2023-05-06T19:30:45Z</dcterms:modified>
</cp:coreProperties>
</file>